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86" r:id="rId2"/>
    <p:sldId id="257" r:id="rId3"/>
    <p:sldId id="259" r:id="rId4"/>
    <p:sldId id="260" r:id="rId5"/>
    <p:sldId id="293" r:id="rId6"/>
    <p:sldId id="294" r:id="rId7"/>
    <p:sldId id="295" r:id="rId8"/>
    <p:sldId id="296" r:id="rId9"/>
    <p:sldId id="297" r:id="rId10"/>
    <p:sldId id="298" r:id="rId11"/>
    <p:sldId id="283" r:id="rId12"/>
    <p:sldId id="299" r:id="rId13"/>
    <p:sldId id="289" r:id="rId14"/>
    <p:sldId id="264" r:id="rId15"/>
    <p:sldId id="265" r:id="rId16"/>
    <p:sldId id="280" r:id="rId17"/>
    <p:sldId id="275" r:id="rId18"/>
    <p:sldId id="28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A99"/>
    <a:srgbClr val="54BCBB"/>
    <a:srgbClr val="25398D"/>
    <a:srgbClr val="247EC1"/>
    <a:srgbClr val="348486"/>
    <a:srgbClr val="4588AC"/>
    <a:srgbClr val="3C66A3"/>
    <a:srgbClr val="4BA1F2"/>
    <a:srgbClr val="0A4882"/>
    <a:srgbClr val="47B7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Unity</c:v>
                </c:pt>
                <c:pt idx="1">
                  <c:v>Unreal</c:v>
                </c:pt>
                <c:pt idx="2">
                  <c:v>P/M-Creative</c:v>
                </c:pt>
                <c:pt idx="3">
                  <c:v>QA</c:v>
                </c:pt>
              </c:strCache>
            </c:strRef>
          </c:cat>
          <c:val>
            <c:numRef>
              <c:f>Sheet1!$B$2:$B$5</c:f>
              <c:numCache>
                <c:formatCode>General</c:formatCode>
                <c:ptCount val="4"/>
                <c:pt idx="0">
                  <c:v>20</c:v>
                </c:pt>
                <c:pt idx="1">
                  <c:v>10</c:v>
                </c:pt>
                <c:pt idx="2">
                  <c:v>8</c:v>
                </c:pt>
                <c:pt idx="3">
                  <c:v>8</c:v>
                </c:pt>
              </c:numCache>
            </c:numRef>
          </c:val>
          <c:extLst>
            <c:ext xmlns:c16="http://schemas.microsoft.com/office/drawing/2014/chart" uri="{C3380CC4-5D6E-409C-BE32-E72D297353CC}">
              <c16:uniqueId val="{00000000-3307-45FD-BF29-170B1515563C}"/>
            </c:ext>
          </c:extLst>
        </c:ser>
        <c:dLbls>
          <c:showLegendKey val="0"/>
          <c:showVal val="0"/>
          <c:showCatName val="0"/>
          <c:showSerName val="0"/>
          <c:showPercent val="0"/>
          <c:showBubbleSize val="0"/>
        </c:dLbls>
        <c:gapWidth val="250"/>
        <c:overlap val="100"/>
        <c:axId val="1798582175"/>
        <c:axId val="357548031"/>
      </c:barChart>
      <c:catAx>
        <c:axId val="1798582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crossAx val="357548031"/>
        <c:crosses val="autoZero"/>
        <c:auto val="1"/>
        <c:lblAlgn val="ctr"/>
        <c:lblOffset val="100"/>
        <c:noMultiLvlLbl val="0"/>
      </c:catAx>
      <c:valAx>
        <c:axId val="3575480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798582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F9E1A-4CF0-4A8C-BEA0-EC23BDF2933C}" type="datetimeFigureOut">
              <a:rPr lang="en-GB" smtClean="0"/>
              <a:t>02/10/2022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4304A-5082-4411-BB72-50EC7E80A984}" type="slidenum">
              <a:rPr lang="en-GB" smtClean="0"/>
              <a:t>‹#›</a:t>
            </a:fld>
            <a:endParaRPr lang="en-GB"/>
          </a:p>
        </p:txBody>
      </p:sp>
    </p:spTree>
    <p:extLst>
      <p:ext uri="{BB962C8B-B14F-4D97-AF65-F5344CB8AC3E}">
        <p14:creationId xmlns:p14="http://schemas.microsoft.com/office/powerpoint/2010/main" val="188438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DB46ADF-C306-4F64-A8F9-DCE504688D01}"/>
              </a:ext>
            </a:extLst>
          </p:cNvPr>
          <p:cNvSpPr>
            <a:spLocks noGrp="1"/>
          </p:cNvSpPr>
          <p:nvPr>
            <p:ph type="pic" sz="quarter" idx="11"/>
          </p:nvPr>
        </p:nvSpPr>
        <p:spPr>
          <a:xfrm>
            <a:off x="8214400" y="4417302"/>
            <a:ext cx="3987648" cy="2440698"/>
          </a:xfrm>
          <a:custGeom>
            <a:avLst/>
            <a:gdLst>
              <a:gd name="connsiteX0" fmla="*/ 2695674 w 3987648"/>
              <a:gd name="connsiteY0" fmla="*/ 0 h 2440698"/>
              <a:gd name="connsiteX1" fmla="*/ 3987648 w 3987648"/>
              <a:gd name="connsiteY1" fmla="*/ 1169770 h 2440698"/>
              <a:gd name="connsiteX2" fmla="*/ 3987648 w 3987648"/>
              <a:gd name="connsiteY2" fmla="*/ 2440698 h 2440698"/>
              <a:gd name="connsiteX3" fmla="*/ 0 w 3987648"/>
              <a:gd name="connsiteY3" fmla="*/ 2440698 h 2440698"/>
            </a:gdLst>
            <a:ahLst/>
            <a:cxnLst>
              <a:cxn ang="0">
                <a:pos x="connsiteX0" y="connsiteY0"/>
              </a:cxn>
              <a:cxn ang="0">
                <a:pos x="connsiteX1" y="connsiteY1"/>
              </a:cxn>
              <a:cxn ang="0">
                <a:pos x="connsiteX2" y="connsiteY2"/>
              </a:cxn>
              <a:cxn ang="0">
                <a:pos x="connsiteX3" y="connsiteY3"/>
              </a:cxn>
            </a:cxnLst>
            <a:rect l="l" t="t" r="r" b="b"/>
            <a:pathLst>
              <a:path w="3987648" h="2440698">
                <a:moveTo>
                  <a:pt x="2695674" y="0"/>
                </a:moveTo>
                <a:lnTo>
                  <a:pt x="3987648" y="1169770"/>
                </a:lnTo>
                <a:lnTo>
                  <a:pt x="3987648" y="2440698"/>
                </a:lnTo>
                <a:lnTo>
                  <a:pt x="0" y="2440698"/>
                </a:lnTo>
                <a:close/>
              </a:path>
            </a:pathLst>
          </a:custGeom>
          <a:solidFill>
            <a:schemeClr val="bg2">
              <a:lumMod val="85000"/>
            </a:schemeClr>
          </a:solidFill>
        </p:spPr>
        <p:txBody>
          <a:bodyPr wrap="square">
            <a:noAutofit/>
          </a:bodyPr>
          <a:lstStyle>
            <a:lvl1pPr>
              <a:defRPr sz="1200"/>
            </a:lvl1pPr>
          </a:lstStyle>
          <a:p>
            <a:endParaRPr lang="en-US"/>
          </a:p>
        </p:txBody>
      </p:sp>
      <p:sp>
        <p:nvSpPr>
          <p:cNvPr id="11" name="Picture Placeholder 10">
            <a:extLst>
              <a:ext uri="{FF2B5EF4-FFF2-40B4-BE49-F238E27FC236}">
                <a16:creationId xmlns:a16="http://schemas.microsoft.com/office/drawing/2014/main" id="{73EF0E3F-AEA2-4886-B532-DA09A8DD3AE5}"/>
              </a:ext>
            </a:extLst>
          </p:cNvPr>
          <p:cNvSpPr>
            <a:spLocks noGrp="1"/>
          </p:cNvSpPr>
          <p:nvPr>
            <p:ph type="pic" sz="quarter" idx="10"/>
          </p:nvPr>
        </p:nvSpPr>
        <p:spPr>
          <a:xfrm>
            <a:off x="1" y="0"/>
            <a:ext cx="8465327" cy="5245767"/>
          </a:xfrm>
          <a:custGeom>
            <a:avLst/>
            <a:gdLst>
              <a:gd name="connsiteX0" fmla="*/ 0 w 8465327"/>
              <a:gd name="connsiteY0" fmla="*/ 0 h 5245767"/>
              <a:gd name="connsiteX1" fmla="*/ 8465327 w 8465327"/>
              <a:gd name="connsiteY1" fmla="*/ 0 h 5245767"/>
              <a:gd name="connsiteX2" fmla="*/ 2671541 w 8465327"/>
              <a:gd name="connsiteY2" fmla="*/ 5245767 h 5245767"/>
              <a:gd name="connsiteX3" fmla="*/ 0 w 8465327"/>
              <a:gd name="connsiteY3" fmla="*/ 2826919 h 5245767"/>
            </a:gdLst>
            <a:ahLst/>
            <a:cxnLst>
              <a:cxn ang="0">
                <a:pos x="connsiteX0" y="connsiteY0"/>
              </a:cxn>
              <a:cxn ang="0">
                <a:pos x="connsiteX1" y="connsiteY1"/>
              </a:cxn>
              <a:cxn ang="0">
                <a:pos x="connsiteX2" y="connsiteY2"/>
              </a:cxn>
              <a:cxn ang="0">
                <a:pos x="connsiteX3" y="connsiteY3"/>
              </a:cxn>
            </a:cxnLst>
            <a:rect l="l" t="t" r="r" b="b"/>
            <a:pathLst>
              <a:path w="8465327" h="5245767">
                <a:moveTo>
                  <a:pt x="0" y="0"/>
                </a:moveTo>
                <a:lnTo>
                  <a:pt x="8465327" y="0"/>
                </a:lnTo>
                <a:lnTo>
                  <a:pt x="2671541" y="5245767"/>
                </a:lnTo>
                <a:lnTo>
                  <a:pt x="0" y="2826919"/>
                </a:lnTo>
                <a:close/>
              </a:path>
            </a:pathLst>
          </a:custGeom>
          <a:solidFill>
            <a:schemeClr val="bg2">
              <a:lumMod val="85000"/>
            </a:schemeClr>
          </a:solid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594183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F9F942E4-9B4F-40E7-83CE-2CB2312873D0}"/>
              </a:ext>
            </a:extLst>
          </p:cNvPr>
          <p:cNvSpPr>
            <a:spLocks noGrp="1"/>
          </p:cNvSpPr>
          <p:nvPr>
            <p:ph type="pic" sz="quarter" idx="12"/>
          </p:nvPr>
        </p:nvSpPr>
        <p:spPr>
          <a:xfrm>
            <a:off x="4355807" y="3554853"/>
            <a:ext cx="3795823" cy="3303147"/>
          </a:xfrm>
          <a:custGeom>
            <a:avLst/>
            <a:gdLst>
              <a:gd name="connsiteX0" fmla="*/ 1897911 w 3795823"/>
              <a:gd name="connsiteY0" fmla="*/ 0 h 3303147"/>
              <a:gd name="connsiteX1" fmla="*/ 3795823 w 3795823"/>
              <a:gd name="connsiteY1" fmla="*/ 3303147 h 3303147"/>
              <a:gd name="connsiteX2" fmla="*/ 0 w 3795823"/>
              <a:gd name="connsiteY2" fmla="*/ 3303147 h 3303147"/>
            </a:gdLst>
            <a:ahLst/>
            <a:cxnLst>
              <a:cxn ang="0">
                <a:pos x="connsiteX0" y="connsiteY0"/>
              </a:cxn>
              <a:cxn ang="0">
                <a:pos x="connsiteX1" y="connsiteY1"/>
              </a:cxn>
              <a:cxn ang="0">
                <a:pos x="connsiteX2" y="connsiteY2"/>
              </a:cxn>
            </a:cxnLst>
            <a:rect l="l" t="t" r="r" b="b"/>
            <a:pathLst>
              <a:path w="3795823" h="3303147">
                <a:moveTo>
                  <a:pt x="1897911" y="0"/>
                </a:moveTo>
                <a:lnTo>
                  <a:pt x="3795823" y="3303147"/>
                </a:lnTo>
                <a:lnTo>
                  <a:pt x="0" y="3303147"/>
                </a:lnTo>
                <a:close/>
              </a:path>
            </a:pathLst>
          </a:custGeom>
          <a:solidFill>
            <a:schemeClr val="bg2">
              <a:lumMod val="85000"/>
            </a:schemeClr>
          </a:solidFill>
        </p:spPr>
        <p:txBody>
          <a:bodyPr wrap="square">
            <a:noAutofit/>
          </a:bodyPr>
          <a:lstStyle>
            <a:lvl1pPr>
              <a:defRPr sz="1200"/>
            </a:lvl1pPr>
          </a:lstStyle>
          <a:p>
            <a:endParaRPr lang="en-US"/>
          </a:p>
        </p:txBody>
      </p:sp>
      <p:sp>
        <p:nvSpPr>
          <p:cNvPr id="17" name="Picture Placeholder 16">
            <a:extLst>
              <a:ext uri="{FF2B5EF4-FFF2-40B4-BE49-F238E27FC236}">
                <a16:creationId xmlns:a16="http://schemas.microsoft.com/office/drawing/2014/main" id="{72E1D793-6EF9-4E91-9F99-1E9DB8F76C43}"/>
              </a:ext>
            </a:extLst>
          </p:cNvPr>
          <p:cNvSpPr>
            <a:spLocks noGrp="1"/>
          </p:cNvSpPr>
          <p:nvPr>
            <p:ph type="pic" sz="quarter" idx="13"/>
          </p:nvPr>
        </p:nvSpPr>
        <p:spPr>
          <a:xfrm>
            <a:off x="6375990" y="3499996"/>
            <a:ext cx="3795823" cy="3303147"/>
          </a:xfrm>
          <a:custGeom>
            <a:avLst/>
            <a:gdLst>
              <a:gd name="connsiteX0" fmla="*/ 0 w 3795823"/>
              <a:gd name="connsiteY0" fmla="*/ 0 h 3303147"/>
              <a:gd name="connsiteX1" fmla="*/ 3795823 w 3795823"/>
              <a:gd name="connsiteY1" fmla="*/ 0 h 3303147"/>
              <a:gd name="connsiteX2" fmla="*/ 1897912 w 3795823"/>
              <a:gd name="connsiteY2" fmla="*/ 3303147 h 3303147"/>
            </a:gdLst>
            <a:ahLst/>
            <a:cxnLst>
              <a:cxn ang="0">
                <a:pos x="connsiteX0" y="connsiteY0"/>
              </a:cxn>
              <a:cxn ang="0">
                <a:pos x="connsiteX1" y="connsiteY1"/>
              </a:cxn>
              <a:cxn ang="0">
                <a:pos x="connsiteX2" y="connsiteY2"/>
              </a:cxn>
            </a:cxnLst>
            <a:rect l="l" t="t" r="r" b="b"/>
            <a:pathLst>
              <a:path w="3795823" h="3303147">
                <a:moveTo>
                  <a:pt x="0" y="0"/>
                </a:moveTo>
                <a:lnTo>
                  <a:pt x="3795823" y="0"/>
                </a:lnTo>
                <a:lnTo>
                  <a:pt x="1897912" y="3303147"/>
                </a:lnTo>
                <a:close/>
              </a:path>
            </a:pathLst>
          </a:custGeom>
          <a:solidFill>
            <a:schemeClr val="bg2">
              <a:lumMod val="85000"/>
            </a:schemeClr>
          </a:solidFill>
        </p:spPr>
        <p:txBody>
          <a:bodyPr wrap="square">
            <a:noAutofit/>
          </a:bodyPr>
          <a:lstStyle>
            <a:lvl1pPr>
              <a:defRPr sz="1200"/>
            </a:lvl1pPr>
          </a:lstStyle>
          <a:p>
            <a:endParaRPr lang="en-US"/>
          </a:p>
        </p:txBody>
      </p:sp>
      <p:sp>
        <p:nvSpPr>
          <p:cNvPr id="15" name="Picture Placeholder 14">
            <a:extLst>
              <a:ext uri="{FF2B5EF4-FFF2-40B4-BE49-F238E27FC236}">
                <a16:creationId xmlns:a16="http://schemas.microsoft.com/office/drawing/2014/main" id="{D0AB0962-CB38-43B2-86F2-AF513D1C346D}"/>
              </a:ext>
            </a:extLst>
          </p:cNvPr>
          <p:cNvSpPr>
            <a:spLocks noGrp="1"/>
          </p:cNvSpPr>
          <p:nvPr userDrawn="1">
            <p:ph type="pic" sz="quarter" idx="11"/>
          </p:nvPr>
        </p:nvSpPr>
        <p:spPr>
          <a:xfrm>
            <a:off x="6375992" y="66525"/>
            <a:ext cx="3795823" cy="3303147"/>
          </a:xfrm>
          <a:custGeom>
            <a:avLst/>
            <a:gdLst>
              <a:gd name="connsiteX0" fmla="*/ 1897911 w 3795823"/>
              <a:gd name="connsiteY0" fmla="*/ 0 h 3303147"/>
              <a:gd name="connsiteX1" fmla="*/ 3795823 w 3795823"/>
              <a:gd name="connsiteY1" fmla="*/ 3303147 h 3303147"/>
              <a:gd name="connsiteX2" fmla="*/ 0 w 3795823"/>
              <a:gd name="connsiteY2" fmla="*/ 3303147 h 3303147"/>
            </a:gdLst>
            <a:ahLst/>
            <a:cxnLst>
              <a:cxn ang="0">
                <a:pos x="connsiteX0" y="connsiteY0"/>
              </a:cxn>
              <a:cxn ang="0">
                <a:pos x="connsiteX1" y="connsiteY1"/>
              </a:cxn>
              <a:cxn ang="0">
                <a:pos x="connsiteX2" y="connsiteY2"/>
              </a:cxn>
            </a:cxnLst>
            <a:rect l="l" t="t" r="r" b="b"/>
            <a:pathLst>
              <a:path w="3795823" h="3303147">
                <a:moveTo>
                  <a:pt x="1897911" y="0"/>
                </a:moveTo>
                <a:lnTo>
                  <a:pt x="3795823" y="3303147"/>
                </a:lnTo>
                <a:lnTo>
                  <a:pt x="0" y="3303147"/>
                </a:lnTo>
                <a:close/>
              </a:path>
            </a:pathLst>
          </a:custGeom>
          <a:solidFill>
            <a:schemeClr val="bg2">
              <a:lumMod val="85000"/>
            </a:schemeClr>
          </a:solidFill>
        </p:spPr>
        <p:txBody>
          <a:bodyPr wrap="square">
            <a:noAutofit/>
          </a:bodyPr>
          <a:lstStyle>
            <a:lvl1pPr>
              <a:defRPr sz="1200"/>
            </a:lvl1pPr>
          </a:lstStyle>
          <a:p>
            <a:endParaRPr lang="en-US"/>
          </a:p>
        </p:txBody>
      </p:sp>
      <p:sp>
        <p:nvSpPr>
          <p:cNvPr id="14" name="Picture Placeholder 13">
            <a:extLst>
              <a:ext uri="{FF2B5EF4-FFF2-40B4-BE49-F238E27FC236}">
                <a16:creationId xmlns:a16="http://schemas.microsoft.com/office/drawing/2014/main" id="{6A163636-08D9-4875-AD3B-7C4D89A767EC}"/>
              </a:ext>
            </a:extLst>
          </p:cNvPr>
          <p:cNvSpPr>
            <a:spLocks noGrp="1"/>
          </p:cNvSpPr>
          <p:nvPr>
            <p:ph type="pic" sz="quarter" idx="10"/>
          </p:nvPr>
        </p:nvSpPr>
        <p:spPr>
          <a:xfrm>
            <a:off x="8396178" y="-1"/>
            <a:ext cx="3795823" cy="3303147"/>
          </a:xfrm>
          <a:custGeom>
            <a:avLst/>
            <a:gdLst>
              <a:gd name="connsiteX0" fmla="*/ 0 w 3795823"/>
              <a:gd name="connsiteY0" fmla="*/ 0 h 3303147"/>
              <a:gd name="connsiteX1" fmla="*/ 3795823 w 3795823"/>
              <a:gd name="connsiteY1" fmla="*/ 0 h 3303147"/>
              <a:gd name="connsiteX2" fmla="*/ 1897912 w 3795823"/>
              <a:gd name="connsiteY2" fmla="*/ 3303147 h 3303147"/>
            </a:gdLst>
            <a:ahLst/>
            <a:cxnLst>
              <a:cxn ang="0">
                <a:pos x="connsiteX0" y="connsiteY0"/>
              </a:cxn>
              <a:cxn ang="0">
                <a:pos x="connsiteX1" y="connsiteY1"/>
              </a:cxn>
              <a:cxn ang="0">
                <a:pos x="connsiteX2" y="connsiteY2"/>
              </a:cxn>
            </a:cxnLst>
            <a:rect l="l" t="t" r="r" b="b"/>
            <a:pathLst>
              <a:path w="3795823" h="3303147">
                <a:moveTo>
                  <a:pt x="0" y="0"/>
                </a:moveTo>
                <a:lnTo>
                  <a:pt x="3795823" y="0"/>
                </a:lnTo>
                <a:lnTo>
                  <a:pt x="1897912" y="3303147"/>
                </a:lnTo>
                <a:close/>
              </a:path>
            </a:pathLst>
          </a:custGeom>
          <a:solidFill>
            <a:schemeClr val="bg2">
              <a:lumMod val="85000"/>
            </a:schemeClr>
          </a:solidFill>
        </p:spPr>
        <p:txBody>
          <a:bodyPr wrap="square">
            <a:noAutofit/>
          </a:bodyPr>
          <a:lstStyle>
            <a:lvl1pPr>
              <a:defRPr sz="1200"/>
            </a:lvl1pPr>
          </a:lstStyle>
          <a:p>
            <a:endParaRPr lang="en-US"/>
          </a:p>
        </p:txBody>
      </p:sp>
      <p:sp>
        <p:nvSpPr>
          <p:cNvPr id="19" name="Title 4">
            <a:extLst>
              <a:ext uri="{FF2B5EF4-FFF2-40B4-BE49-F238E27FC236}">
                <a16:creationId xmlns:a16="http://schemas.microsoft.com/office/drawing/2014/main" id="{FA696DD1-23F8-48A2-A902-F77898704F17}"/>
              </a:ext>
            </a:extLst>
          </p:cNvPr>
          <p:cNvSpPr>
            <a:spLocks noGrp="1"/>
          </p:cNvSpPr>
          <p:nvPr>
            <p:ph type="title" hasCustomPrompt="1"/>
          </p:nvPr>
        </p:nvSpPr>
        <p:spPr>
          <a:xfrm>
            <a:off x="720000" y="1081716"/>
            <a:ext cx="6096001" cy="823848"/>
          </a:xfrm>
        </p:spPr>
        <p:txBody>
          <a:bodyPr wrap="square" tIns="144000" bIns="108000">
            <a:spAutoFit/>
          </a:bodyPr>
          <a:lstStyle>
            <a:lvl1pPr>
              <a:defRPr sz="4000" b="1"/>
            </a:lvl1pPr>
          </a:lstStyle>
          <a:p>
            <a:r>
              <a:rPr lang="en-US"/>
              <a:t>Add Your Title Here</a:t>
            </a:r>
          </a:p>
        </p:txBody>
      </p:sp>
    </p:spTree>
    <p:extLst>
      <p:ext uri="{BB962C8B-B14F-4D97-AF65-F5344CB8AC3E}">
        <p14:creationId xmlns:p14="http://schemas.microsoft.com/office/powerpoint/2010/main" val="2447965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05DE9FE-8788-4244-94FC-85A5F60E7AE1}"/>
              </a:ext>
            </a:extLst>
          </p:cNvPr>
          <p:cNvSpPr>
            <a:spLocks noGrp="1"/>
          </p:cNvSpPr>
          <p:nvPr>
            <p:ph type="pic" sz="quarter" idx="10"/>
          </p:nvPr>
        </p:nvSpPr>
        <p:spPr>
          <a:xfrm>
            <a:off x="0" y="3615559"/>
            <a:ext cx="12192000" cy="3242440"/>
          </a:xfrm>
          <a:solidFill>
            <a:schemeClr val="bg2">
              <a:lumMod val="85000"/>
            </a:schemeClr>
          </a:solidFill>
        </p:spPr>
        <p:txBody>
          <a:bodyPr>
            <a:normAutofit/>
          </a:bodyPr>
          <a:lstStyle>
            <a:lvl1pPr>
              <a:defRPr sz="1200"/>
            </a:lvl1pPr>
          </a:lstStyle>
          <a:p>
            <a:endParaRPr lang="en-US"/>
          </a:p>
        </p:txBody>
      </p:sp>
      <p:sp>
        <p:nvSpPr>
          <p:cNvPr id="20" name="Picture Placeholder 19">
            <a:extLst>
              <a:ext uri="{FF2B5EF4-FFF2-40B4-BE49-F238E27FC236}">
                <a16:creationId xmlns:a16="http://schemas.microsoft.com/office/drawing/2014/main" id="{29ABEE34-C968-494C-A818-7F90EB98CAF2}"/>
              </a:ext>
            </a:extLst>
          </p:cNvPr>
          <p:cNvSpPr>
            <a:spLocks noGrp="1"/>
          </p:cNvSpPr>
          <p:nvPr>
            <p:ph type="pic" sz="quarter" idx="12"/>
          </p:nvPr>
        </p:nvSpPr>
        <p:spPr>
          <a:xfrm>
            <a:off x="4860806" y="2700674"/>
            <a:ext cx="2470384" cy="1988280"/>
          </a:xfrm>
          <a:custGeom>
            <a:avLst/>
            <a:gdLst>
              <a:gd name="connsiteX0" fmla="*/ 0 w 2470384"/>
              <a:gd name="connsiteY0" fmla="*/ 0 h 1988280"/>
              <a:gd name="connsiteX1" fmla="*/ 2470384 w 2470384"/>
              <a:gd name="connsiteY1" fmla="*/ 0 h 1988280"/>
              <a:gd name="connsiteX2" fmla="*/ 1235192 w 2470384"/>
              <a:gd name="connsiteY2" fmla="*/ 1988280 h 1988280"/>
            </a:gdLst>
            <a:ahLst/>
            <a:cxnLst>
              <a:cxn ang="0">
                <a:pos x="connsiteX0" y="connsiteY0"/>
              </a:cxn>
              <a:cxn ang="0">
                <a:pos x="connsiteX1" y="connsiteY1"/>
              </a:cxn>
              <a:cxn ang="0">
                <a:pos x="connsiteX2" y="connsiteY2"/>
              </a:cxn>
            </a:cxnLst>
            <a:rect l="l" t="t" r="r" b="b"/>
            <a:pathLst>
              <a:path w="2470384" h="1988280">
                <a:moveTo>
                  <a:pt x="0" y="0"/>
                </a:moveTo>
                <a:lnTo>
                  <a:pt x="2470384" y="0"/>
                </a:lnTo>
                <a:lnTo>
                  <a:pt x="1235192" y="1988280"/>
                </a:lnTo>
                <a:close/>
              </a:path>
            </a:pathLst>
          </a:custGeom>
          <a:solidFill>
            <a:schemeClr val="bg2">
              <a:lumMod val="85000"/>
            </a:schemeClr>
          </a:solidFill>
        </p:spPr>
        <p:txBody>
          <a:bodyPr wrap="square">
            <a:noAutofit/>
          </a:bodyPr>
          <a:lstStyle>
            <a:lvl1pPr>
              <a:defRPr sz="1200"/>
            </a:lvl1pPr>
          </a:lstStyle>
          <a:p>
            <a:endParaRPr lang="en-US"/>
          </a:p>
        </p:txBody>
      </p:sp>
      <p:sp>
        <p:nvSpPr>
          <p:cNvPr id="21" name="Picture Placeholder 20">
            <a:extLst>
              <a:ext uri="{FF2B5EF4-FFF2-40B4-BE49-F238E27FC236}">
                <a16:creationId xmlns:a16="http://schemas.microsoft.com/office/drawing/2014/main" id="{D16A722E-35ED-477A-BEA1-B3DDB686055D}"/>
              </a:ext>
            </a:extLst>
          </p:cNvPr>
          <p:cNvSpPr>
            <a:spLocks noGrp="1"/>
          </p:cNvSpPr>
          <p:nvPr>
            <p:ph type="pic" sz="quarter" idx="13"/>
          </p:nvPr>
        </p:nvSpPr>
        <p:spPr>
          <a:xfrm>
            <a:off x="8635737" y="2700674"/>
            <a:ext cx="2470384" cy="1988280"/>
          </a:xfrm>
          <a:custGeom>
            <a:avLst/>
            <a:gdLst>
              <a:gd name="connsiteX0" fmla="*/ 0 w 2470384"/>
              <a:gd name="connsiteY0" fmla="*/ 0 h 1988280"/>
              <a:gd name="connsiteX1" fmla="*/ 2470384 w 2470384"/>
              <a:gd name="connsiteY1" fmla="*/ 0 h 1988280"/>
              <a:gd name="connsiteX2" fmla="*/ 1235192 w 2470384"/>
              <a:gd name="connsiteY2" fmla="*/ 1988280 h 1988280"/>
            </a:gdLst>
            <a:ahLst/>
            <a:cxnLst>
              <a:cxn ang="0">
                <a:pos x="connsiteX0" y="connsiteY0"/>
              </a:cxn>
              <a:cxn ang="0">
                <a:pos x="connsiteX1" y="connsiteY1"/>
              </a:cxn>
              <a:cxn ang="0">
                <a:pos x="connsiteX2" y="connsiteY2"/>
              </a:cxn>
            </a:cxnLst>
            <a:rect l="l" t="t" r="r" b="b"/>
            <a:pathLst>
              <a:path w="2470384" h="1988280">
                <a:moveTo>
                  <a:pt x="0" y="0"/>
                </a:moveTo>
                <a:lnTo>
                  <a:pt x="2470384" y="0"/>
                </a:lnTo>
                <a:lnTo>
                  <a:pt x="1235192" y="1988280"/>
                </a:lnTo>
                <a:close/>
              </a:path>
            </a:pathLst>
          </a:custGeom>
          <a:solidFill>
            <a:schemeClr val="bg2">
              <a:lumMod val="85000"/>
            </a:schemeClr>
          </a:solidFill>
        </p:spPr>
        <p:txBody>
          <a:bodyPr wrap="square">
            <a:noAutofit/>
          </a:bodyPr>
          <a:lstStyle>
            <a:lvl1pPr>
              <a:defRPr sz="1200"/>
            </a:lvl1pPr>
          </a:lstStyle>
          <a:p>
            <a:endParaRPr lang="en-US"/>
          </a:p>
        </p:txBody>
      </p:sp>
      <p:sp>
        <p:nvSpPr>
          <p:cNvPr id="18" name="Picture Placeholder 17">
            <a:extLst>
              <a:ext uri="{FF2B5EF4-FFF2-40B4-BE49-F238E27FC236}">
                <a16:creationId xmlns:a16="http://schemas.microsoft.com/office/drawing/2014/main" id="{6FF395A1-F8C3-4CE5-970E-0D7177722221}"/>
              </a:ext>
            </a:extLst>
          </p:cNvPr>
          <p:cNvSpPr>
            <a:spLocks noGrp="1"/>
          </p:cNvSpPr>
          <p:nvPr>
            <p:ph type="pic" sz="quarter" idx="11"/>
          </p:nvPr>
        </p:nvSpPr>
        <p:spPr>
          <a:xfrm>
            <a:off x="1086872" y="2700674"/>
            <a:ext cx="2470384" cy="1988280"/>
          </a:xfrm>
          <a:custGeom>
            <a:avLst/>
            <a:gdLst>
              <a:gd name="connsiteX0" fmla="*/ 0 w 2470384"/>
              <a:gd name="connsiteY0" fmla="*/ 0 h 1988280"/>
              <a:gd name="connsiteX1" fmla="*/ 2470384 w 2470384"/>
              <a:gd name="connsiteY1" fmla="*/ 0 h 1988280"/>
              <a:gd name="connsiteX2" fmla="*/ 1235192 w 2470384"/>
              <a:gd name="connsiteY2" fmla="*/ 1988280 h 1988280"/>
            </a:gdLst>
            <a:ahLst/>
            <a:cxnLst>
              <a:cxn ang="0">
                <a:pos x="connsiteX0" y="connsiteY0"/>
              </a:cxn>
              <a:cxn ang="0">
                <a:pos x="connsiteX1" y="connsiteY1"/>
              </a:cxn>
              <a:cxn ang="0">
                <a:pos x="connsiteX2" y="connsiteY2"/>
              </a:cxn>
            </a:cxnLst>
            <a:rect l="l" t="t" r="r" b="b"/>
            <a:pathLst>
              <a:path w="2470384" h="1988280">
                <a:moveTo>
                  <a:pt x="0" y="0"/>
                </a:moveTo>
                <a:lnTo>
                  <a:pt x="2470384" y="0"/>
                </a:lnTo>
                <a:lnTo>
                  <a:pt x="1235192" y="1988280"/>
                </a:lnTo>
                <a:close/>
              </a:path>
            </a:pathLst>
          </a:custGeom>
          <a:solidFill>
            <a:schemeClr val="bg2">
              <a:lumMod val="85000"/>
            </a:schemeClr>
          </a:solidFill>
        </p:spPr>
        <p:txBody>
          <a:bodyPr wrap="square">
            <a:noAutofit/>
          </a:bodyPr>
          <a:lstStyle>
            <a:lvl1pPr>
              <a:defRPr sz="1200"/>
            </a:lvl1pPr>
          </a:lstStyle>
          <a:p>
            <a:endParaRPr lang="en-US"/>
          </a:p>
        </p:txBody>
      </p:sp>
      <p:sp>
        <p:nvSpPr>
          <p:cNvPr id="7" name="Title 4">
            <a:extLst>
              <a:ext uri="{FF2B5EF4-FFF2-40B4-BE49-F238E27FC236}">
                <a16:creationId xmlns:a16="http://schemas.microsoft.com/office/drawing/2014/main" id="{7598A507-FE4A-426B-9ADA-89140BDA9C11}"/>
              </a:ext>
            </a:extLst>
          </p:cNvPr>
          <p:cNvSpPr>
            <a:spLocks noGrp="1"/>
          </p:cNvSpPr>
          <p:nvPr>
            <p:ph type="title" hasCustomPrompt="1"/>
          </p:nvPr>
        </p:nvSpPr>
        <p:spPr>
          <a:xfrm>
            <a:off x="3047998" y="527930"/>
            <a:ext cx="6096001" cy="823848"/>
          </a:xfrm>
        </p:spPr>
        <p:txBody>
          <a:bodyPr wrap="square" tIns="144000" bIns="108000">
            <a:spAutoFit/>
          </a:bodyPr>
          <a:lstStyle>
            <a:lvl1pPr algn="ctr">
              <a:defRPr sz="4000" b="1"/>
            </a:lvl1pPr>
          </a:lstStyle>
          <a:p>
            <a:r>
              <a:rPr lang="en-US"/>
              <a:t>Add Your Title Here</a:t>
            </a:r>
          </a:p>
        </p:txBody>
      </p:sp>
      <p:sp>
        <p:nvSpPr>
          <p:cNvPr id="9" name="Freeform: Shape 8">
            <a:extLst>
              <a:ext uri="{FF2B5EF4-FFF2-40B4-BE49-F238E27FC236}">
                <a16:creationId xmlns:a16="http://schemas.microsoft.com/office/drawing/2014/main" id="{A0D5FF1E-0E56-480D-B969-8A79194D427D}"/>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C8E32463-C46B-4AA1-85F0-C9B12A83C20A}"/>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54017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247FD26-39DB-4164-A5DB-857807B5E2D0}"/>
              </a:ext>
            </a:extLst>
          </p:cNvPr>
          <p:cNvSpPr>
            <a:spLocks noGrp="1"/>
          </p:cNvSpPr>
          <p:nvPr>
            <p:ph type="pic" sz="quarter" idx="10"/>
          </p:nvPr>
        </p:nvSpPr>
        <p:spPr>
          <a:xfrm>
            <a:off x="1259573" y="762853"/>
            <a:ext cx="4596809" cy="5332298"/>
          </a:xfrm>
          <a:custGeom>
            <a:avLst/>
            <a:gdLst>
              <a:gd name="connsiteX0" fmla="*/ 0 w 4596809"/>
              <a:gd name="connsiteY0" fmla="*/ 0 h 5332298"/>
              <a:gd name="connsiteX1" fmla="*/ 4596809 w 4596809"/>
              <a:gd name="connsiteY1" fmla="*/ 2666149 h 5332298"/>
              <a:gd name="connsiteX2" fmla="*/ 0 w 4596809"/>
              <a:gd name="connsiteY2" fmla="*/ 5332298 h 5332298"/>
            </a:gdLst>
            <a:ahLst/>
            <a:cxnLst>
              <a:cxn ang="0">
                <a:pos x="connsiteX0" y="connsiteY0"/>
              </a:cxn>
              <a:cxn ang="0">
                <a:pos x="connsiteX1" y="connsiteY1"/>
              </a:cxn>
              <a:cxn ang="0">
                <a:pos x="connsiteX2" y="connsiteY2"/>
              </a:cxn>
            </a:cxnLst>
            <a:rect l="l" t="t" r="r" b="b"/>
            <a:pathLst>
              <a:path w="4596809" h="5332298">
                <a:moveTo>
                  <a:pt x="0" y="0"/>
                </a:moveTo>
                <a:lnTo>
                  <a:pt x="4596809" y="2666149"/>
                </a:lnTo>
                <a:lnTo>
                  <a:pt x="0" y="5332298"/>
                </a:lnTo>
                <a:close/>
              </a:path>
            </a:pathLst>
          </a:custGeom>
          <a:solidFill>
            <a:schemeClr val="bg2">
              <a:lumMod val="85000"/>
            </a:schemeClr>
          </a:solidFill>
        </p:spPr>
        <p:txBody>
          <a:bodyPr wrap="square">
            <a:noAutofit/>
          </a:bodyPr>
          <a:lstStyle>
            <a:lvl1pPr>
              <a:defRPr sz="1200"/>
            </a:lvl1pPr>
          </a:lstStyle>
          <a:p>
            <a:endParaRPr lang="en-US"/>
          </a:p>
        </p:txBody>
      </p:sp>
      <p:sp>
        <p:nvSpPr>
          <p:cNvPr id="14" name="Title 4">
            <a:extLst>
              <a:ext uri="{FF2B5EF4-FFF2-40B4-BE49-F238E27FC236}">
                <a16:creationId xmlns:a16="http://schemas.microsoft.com/office/drawing/2014/main" id="{D38B7FF1-6178-4BF1-8280-D9B01DD52FA8}"/>
              </a:ext>
            </a:extLst>
          </p:cNvPr>
          <p:cNvSpPr>
            <a:spLocks noGrp="1"/>
          </p:cNvSpPr>
          <p:nvPr>
            <p:ph type="title" hasCustomPrompt="1"/>
          </p:nvPr>
        </p:nvSpPr>
        <p:spPr>
          <a:xfrm>
            <a:off x="6790257" y="1398573"/>
            <a:ext cx="6096001" cy="823848"/>
          </a:xfrm>
        </p:spPr>
        <p:txBody>
          <a:bodyPr wrap="square" tIns="144000" bIns="108000">
            <a:spAutoFit/>
          </a:bodyPr>
          <a:lstStyle>
            <a:lvl1pPr>
              <a:defRPr sz="4000" b="1"/>
            </a:lvl1pPr>
          </a:lstStyle>
          <a:p>
            <a:r>
              <a:rPr lang="en-US"/>
              <a:t>Add Your Title Here</a:t>
            </a:r>
          </a:p>
        </p:txBody>
      </p:sp>
      <p:sp>
        <p:nvSpPr>
          <p:cNvPr id="6" name="Freeform: Shape 5">
            <a:extLst>
              <a:ext uri="{FF2B5EF4-FFF2-40B4-BE49-F238E27FC236}">
                <a16:creationId xmlns:a16="http://schemas.microsoft.com/office/drawing/2014/main" id="{24AE06EE-CAA1-4E51-A85C-7670E38A5449}"/>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4145AB3B-D179-4364-8134-71B12B21A38A}"/>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220422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BEBAC1AE-2240-4A8C-B110-65F24D05FDB1}"/>
              </a:ext>
            </a:extLst>
          </p:cNvPr>
          <p:cNvSpPr>
            <a:spLocks noGrp="1"/>
          </p:cNvSpPr>
          <p:nvPr>
            <p:ph type="pic" sz="quarter" idx="11"/>
          </p:nvPr>
        </p:nvSpPr>
        <p:spPr>
          <a:xfrm>
            <a:off x="2981924" y="537524"/>
            <a:ext cx="9210076" cy="6320476"/>
          </a:xfrm>
          <a:custGeom>
            <a:avLst/>
            <a:gdLst>
              <a:gd name="connsiteX0" fmla="*/ 7618041 w 9210076"/>
              <a:gd name="connsiteY0" fmla="*/ 4784645 h 6320476"/>
              <a:gd name="connsiteX1" fmla="*/ 8508823 w 9210076"/>
              <a:gd name="connsiteY1" fmla="*/ 6320476 h 6320476"/>
              <a:gd name="connsiteX2" fmla="*/ 6727259 w 9210076"/>
              <a:gd name="connsiteY2" fmla="*/ 6320476 h 6320476"/>
              <a:gd name="connsiteX3" fmla="*/ 5695967 w 9210076"/>
              <a:gd name="connsiteY3" fmla="*/ 4784645 h 6320476"/>
              <a:gd name="connsiteX4" fmla="*/ 6586749 w 9210076"/>
              <a:gd name="connsiteY4" fmla="*/ 6320476 h 6320476"/>
              <a:gd name="connsiteX5" fmla="*/ 4805185 w 9210076"/>
              <a:gd name="connsiteY5" fmla="*/ 6320476 h 6320476"/>
              <a:gd name="connsiteX6" fmla="*/ 3773893 w 9210076"/>
              <a:gd name="connsiteY6" fmla="*/ 4784645 h 6320476"/>
              <a:gd name="connsiteX7" fmla="*/ 4664675 w 9210076"/>
              <a:gd name="connsiteY7" fmla="*/ 6320476 h 6320476"/>
              <a:gd name="connsiteX8" fmla="*/ 2883111 w 9210076"/>
              <a:gd name="connsiteY8" fmla="*/ 6320476 h 6320476"/>
              <a:gd name="connsiteX9" fmla="*/ 1851819 w 9210076"/>
              <a:gd name="connsiteY9" fmla="*/ 4784645 h 6320476"/>
              <a:gd name="connsiteX10" fmla="*/ 2742601 w 9210076"/>
              <a:gd name="connsiteY10" fmla="*/ 6320476 h 6320476"/>
              <a:gd name="connsiteX11" fmla="*/ 961037 w 9210076"/>
              <a:gd name="connsiteY11" fmla="*/ 6320476 h 6320476"/>
              <a:gd name="connsiteX12" fmla="*/ 5766222 w 9210076"/>
              <a:gd name="connsiteY12" fmla="*/ 4784644 h 6320476"/>
              <a:gd name="connsiteX13" fmla="*/ 7547786 w 9210076"/>
              <a:gd name="connsiteY13" fmla="*/ 4784644 h 6320476"/>
              <a:gd name="connsiteX14" fmla="*/ 6657004 w 9210076"/>
              <a:gd name="connsiteY14" fmla="*/ 6320475 h 6320476"/>
              <a:gd name="connsiteX15" fmla="*/ 3844148 w 9210076"/>
              <a:gd name="connsiteY15" fmla="*/ 4784644 h 6320476"/>
              <a:gd name="connsiteX16" fmla="*/ 5625712 w 9210076"/>
              <a:gd name="connsiteY16" fmla="*/ 4784644 h 6320476"/>
              <a:gd name="connsiteX17" fmla="*/ 4734930 w 9210076"/>
              <a:gd name="connsiteY17" fmla="*/ 6320475 h 6320476"/>
              <a:gd name="connsiteX18" fmla="*/ 1922074 w 9210076"/>
              <a:gd name="connsiteY18" fmla="*/ 4784644 h 6320476"/>
              <a:gd name="connsiteX19" fmla="*/ 3703638 w 9210076"/>
              <a:gd name="connsiteY19" fmla="*/ 4784644 h 6320476"/>
              <a:gd name="connsiteX20" fmla="*/ 2812856 w 9210076"/>
              <a:gd name="connsiteY20" fmla="*/ 6320475 h 6320476"/>
              <a:gd name="connsiteX21" fmla="*/ 0 w 9210076"/>
              <a:gd name="connsiteY21" fmla="*/ 4784644 h 6320476"/>
              <a:gd name="connsiteX22" fmla="*/ 1781564 w 9210076"/>
              <a:gd name="connsiteY22" fmla="*/ 4784644 h 6320476"/>
              <a:gd name="connsiteX23" fmla="*/ 890782 w 9210076"/>
              <a:gd name="connsiteY23" fmla="*/ 6320475 h 6320476"/>
              <a:gd name="connsiteX24" fmla="*/ 6654688 w 9210076"/>
              <a:gd name="connsiteY24" fmla="*/ 3186817 h 6320476"/>
              <a:gd name="connsiteX25" fmla="*/ 7545470 w 9210076"/>
              <a:gd name="connsiteY25" fmla="*/ 4722647 h 6320476"/>
              <a:gd name="connsiteX26" fmla="*/ 5763906 w 9210076"/>
              <a:gd name="connsiteY26" fmla="*/ 4722647 h 6320476"/>
              <a:gd name="connsiteX27" fmla="*/ 4734624 w 9210076"/>
              <a:gd name="connsiteY27" fmla="*/ 3186817 h 6320476"/>
              <a:gd name="connsiteX28" fmla="*/ 5625406 w 9210076"/>
              <a:gd name="connsiteY28" fmla="*/ 4722647 h 6320476"/>
              <a:gd name="connsiteX29" fmla="*/ 3843843 w 9210076"/>
              <a:gd name="connsiteY29" fmla="*/ 4722647 h 6320476"/>
              <a:gd name="connsiteX30" fmla="*/ 8574754 w 9210076"/>
              <a:gd name="connsiteY30" fmla="*/ 3186816 h 6320476"/>
              <a:gd name="connsiteX31" fmla="*/ 9210076 w 9210076"/>
              <a:gd name="connsiteY31" fmla="*/ 4282199 h 6320476"/>
              <a:gd name="connsiteX32" fmla="*/ 9210076 w 9210076"/>
              <a:gd name="connsiteY32" fmla="*/ 4722647 h 6320476"/>
              <a:gd name="connsiteX33" fmla="*/ 7683972 w 9210076"/>
              <a:gd name="connsiteY33" fmla="*/ 4722647 h 6320476"/>
              <a:gd name="connsiteX34" fmla="*/ 6723938 w 9210076"/>
              <a:gd name="connsiteY34" fmla="*/ 3186816 h 6320476"/>
              <a:gd name="connsiteX35" fmla="*/ 8505502 w 9210076"/>
              <a:gd name="connsiteY35" fmla="*/ 3186816 h 6320476"/>
              <a:gd name="connsiteX36" fmla="*/ 7614720 w 9210076"/>
              <a:gd name="connsiteY36" fmla="*/ 4722646 h 6320476"/>
              <a:gd name="connsiteX37" fmla="*/ 4803874 w 9210076"/>
              <a:gd name="connsiteY37" fmla="*/ 3186816 h 6320476"/>
              <a:gd name="connsiteX38" fmla="*/ 6585438 w 9210076"/>
              <a:gd name="connsiteY38" fmla="*/ 3186816 h 6320476"/>
              <a:gd name="connsiteX39" fmla="*/ 5694656 w 9210076"/>
              <a:gd name="connsiteY39" fmla="*/ 4722646 h 6320476"/>
              <a:gd name="connsiteX40" fmla="*/ 2883810 w 9210076"/>
              <a:gd name="connsiteY40" fmla="*/ 3186816 h 6320476"/>
              <a:gd name="connsiteX41" fmla="*/ 4665374 w 9210076"/>
              <a:gd name="connsiteY41" fmla="*/ 3186816 h 6320476"/>
              <a:gd name="connsiteX42" fmla="*/ 3774592 w 9210076"/>
              <a:gd name="connsiteY42" fmla="*/ 4722646 h 6320476"/>
              <a:gd name="connsiteX43" fmla="*/ 2814560 w 9210076"/>
              <a:gd name="connsiteY43" fmla="*/ 3186816 h 6320476"/>
              <a:gd name="connsiteX44" fmla="*/ 3705343 w 9210076"/>
              <a:gd name="connsiteY44" fmla="*/ 4722647 h 6320476"/>
              <a:gd name="connsiteX45" fmla="*/ 1923778 w 9210076"/>
              <a:gd name="connsiteY45" fmla="*/ 4722647 h 6320476"/>
              <a:gd name="connsiteX46" fmla="*/ 7683972 w 9210076"/>
              <a:gd name="connsiteY46" fmla="*/ 1588991 h 6320476"/>
              <a:gd name="connsiteX47" fmla="*/ 9210076 w 9210076"/>
              <a:gd name="connsiteY47" fmla="*/ 1588991 h 6320476"/>
              <a:gd name="connsiteX48" fmla="*/ 9210076 w 9210076"/>
              <a:gd name="connsiteY48" fmla="*/ 2029439 h 6320476"/>
              <a:gd name="connsiteX49" fmla="*/ 8574754 w 9210076"/>
              <a:gd name="connsiteY49" fmla="*/ 3124821 h 6320476"/>
              <a:gd name="connsiteX50" fmla="*/ 7617825 w 9210076"/>
              <a:gd name="connsiteY50" fmla="*/ 1588991 h 6320476"/>
              <a:gd name="connsiteX51" fmla="*/ 8508607 w 9210076"/>
              <a:gd name="connsiteY51" fmla="*/ 3124821 h 6320476"/>
              <a:gd name="connsiteX52" fmla="*/ 6727043 w 9210076"/>
              <a:gd name="connsiteY52" fmla="*/ 3124821 h 6320476"/>
              <a:gd name="connsiteX53" fmla="*/ 5770112 w 9210076"/>
              <a:gd name="connsiteY53" fmla="*/ 1588991 h 6320476"/>
              <a:gd name="connsiteX54" fmla="*/ 7551676 w 9210076"/>
              <a:gd name="connsiteY54" fmla="*/ 1588991 h 6320476"/>
              <a:gd name="connsiteX55" fmla="*/ 6660894 w 9210076"/>
              <a:gd name="connsiteY55" fmla="*/ 3124822 h 6320476"/>
              <a:gd name="connsiteX56" fmla="*/ 5703963 w 9210076"/>
              <a:gd name="connsiteY56" fmla="*/ 1588991 h 6320476"/>
              <a:gd name="connsiteX57" fmla="*/ 6594745 w 9210076"/>
              <a:gd name="connsiteY57" fmla="*/ 3124822 h 6320476"/>
              <a:gd name="connsiteX58" fmla="*/ 4813181 w 9210076"/>
              <a:gd name="connsiteY58" fmla="*/ 3124822 h 6320476"/>
              <a:gd name="connsiteX59" fmla="*/ 3856252 w 9210076"/>
              <a:gd name="connsiteY59" fmla="*/ 1588991 h 6320476"/>
              <a:gd name="connsiteX60" fmla="*/ 5637814 w 9210076"/>
              <a:gd name="connsiteY60" fmla="*/ 1588991 h 6320476"/>
              <a:gd name="connsiteX61" fmla="*/ 4747032 w 9210076"/>
              <a:gd name="connsiteY61" fmla="*/ 3124822 h 6320476"/>
              <a:gd name="connsiteX62" fmla="*/ 6660893 w 9210076"/>
              <a:gd name="connsiteY62" fmla="*/ 0 h 6320476"/>
              <a:gd name="connsiteX63" fmla="*/ 7551675 w 9210076"/>
              <a:gd name="connsiteY63" fmla="*/ 1535832 h 6320476"/>
              <a:gd name="connsiteX64" fmla="*/ 5770111 w 9210076"/>
              <a:gd name="connsiteY64" fmla="*/ 1535832 h 632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10076" h="6320476">
                <a:moveTo>
                  <a:pt x="7618041" y="4784645"/>
                </a:moveTo>
                <a:lnTo>
                  <a:pt x="8508823" y="6320476"/>
                </a:lnTo>
                <a:lnTo>
                  <a:pt x="6727259" y="6320476"/>
                </a:lnTo>
                <a:close/>
                <a:moveTo>
                  <a:pt x="5695967" y="4784645"/>
                </a:moveTo>
                <a:lnTo>
                  <a:pt x="6586749" y="6320476"/>
                </a:lnTo>
                <a:lnTo>
                  <a:pt x="4805185" y="6320476"/>
                </a:lnTo>
                <a:close/>
                <a:moveTo>
                  <a:pt x="3773893" y="4784645"/>
                </a:moveTo>
                <a:lnTo>
                  <a:pt x="4664675" y="6320476"/>
                </a:lnTo>
                <a:lnTo>
                  <a:pt x="2883111" y="6320476"/>
                </a:lnTo>
                <a:close/>
                <a:moveTo>
                  <a:pt x="1851819" y="4784645"/>
                </a:moveTo>
                <a:lnTo>
                  <a:pt x="2742601" y="6320476"/>
                </a:lnTo>
                <a:lnTo>
                  <a:pt x="961037" y="6320476"/>
                </a:lnTo>
                <a:close/>
                <a:moveTo>
                  <a:pt x="5766222" y="4784644"/>
                </a:moveTo>
                <a:lnTo>
                  <a:pt x="7547786" y="4784644"/>
                </a:lnTo>
                <a:lnTo>
                  <a:pt x="6657004" y="6320475"/>
                </a:lnTo>
                <a:close/>
                <a:moveTo>
                  <a:pt x="3844148" y="4784644"/>
                </a:moveTo>
                <a:lnTo>
                  <a:pt x="5625712" y="4784644"/>
                </a:lnTo>
                <a:lnTo>
                  <a:pt x="4734930" y="6320475"/>
                </a:lnTo>
                <a:close/>
                <a:moveTo>
                  <a:pt x="1922074" y="4784644"/>
                </a:moveTo>
                <a:lnTo>
                  <a:pt x="3703638" y="4784644"/>
                </a:lnTo>
                <a:lnTo>
                  <a:pt x="2812856" y="6320475"/>
                </a:lnTo>
                <a:close/>
                <a:moveTo>
                  <a:pt x="0" y="4784644"/>
                </a:moveTo>
                <a:lnTo>
                  <a:pt x="1781564" y="4784644"/>
                </a:lnTo>
                <a:lnTo>
                  <a:pt x="890782" y="6320475"/>
                </a:lnTo>
                <a:close/>
                <a:moveTo>
                  <a:pt x="6654688" y="3186817"/>
                </a:moveTo>
                <a:lnTo>
                  <a:pt x="7545470" y="4722647"/>
                </a:lnTo>
                <a:lnTo>
                  <a:pt x="5763906" y="4722647"/>
                </a:lnTo>
                <a:close/>
                <a:moveTo>
                  <a:pt x="4734624" y="3186817"/>
                </a:moveTo>
                <a:lnTo>
                  <a:pt x="5625406" y="4722647"/>
                </a:lnTo>
                <a:lnTo>
                  <a:pt x="3843843" y="4722647"/>
                </a:lnTo>
                <a:close/>
                <a:moveTo>
                  <a:pt x="8574754" y="3186816"/>
                </a:moveTo>
                <a:lnTo>
                  <a:pt x="9210076" y="4282199"/>
                </a:lnTo>
                <a:lnTo>
                  <a:pt x="9210076" y="4722647"/>
                </a:lnTo>
                <a:lnTo>
                  <a:pt x="7683972" y="4722647"/>
                </a:lnTo>
                <a:close/>
                <a:moveTo>
                  <a:pt x="6723938" y="3186816"/>
                </a:moveTo>
                <a:lnTo>
                  <a:pt x="8505502" y="3186816"/>
                </a:lnTo>
                <a:lnTo>
                  <a:pt x="7614720" y="4722646"/>
                </a:lnTo>
                <a:close/>
                <a:moveTo>
                  <a:pt x="4803874" y="3186816"/>
                </a:moveTo>
                <a:lnTo>
                  <a:pt x="6585438" y="3186816"/>
                </a:lnTo>
                <a:lnTo>
                  <a:pt x="5694656" y="4722646"/>
                </a:lnTo>
                <a:close/>
                <a:moveTo>
                  <a:pt x="2883810" y="3186816"/>
                </a:moveTo>
                <a:lnTo>
                  <a:pt x="4665374" y="3186816"/>
                </a:lnTo>
                <a:lnTo>
                  <a:pt x="3774592" y="4722646"/>
                </a:lnTo>
                <a:close/>
                <a:moveTo>
                  <a:pt x="2814560" y="3186816"/>
                </a:moveTo>
                <a:lnTo>
                  <a:pt x="3705343" y="4722647"/>
                </a:lnTo>
                <a:lnTo>
                  <a:pt x="1923778" y="4722647"/>
                </a:lnTo>
                <a:close/>
                <a:moveTo>
                  <a:pt x="7683972" y="1588991"/>
                </a:moveTo>
                <a:lnTo>
                  <a:pt x="9210076" y="1588991"/>
                </a:lnTo>
                <a:lnTo>
                  <a:pt x="9210076" y="2029439"/>
                </a:lnTo>
                <a:lnTo>
                  <a:pt x="8574754" y="3124821"/>
                </a:lnTo>
                <a:close/>
                <a:moveTo>
                  <a:pt x="7617825" y="1588991"/>
                </a:moveTo>
                <a:lnTo>
                  <a:pt x="8508607" y="3124821"/>
                </a:lnTo>
                <a:lnTo>
                  <a:pt x="6727043" y="3124821"/>
                </a:lnTo>
                <a:close/>
                <a:moveTo>
                  <a:pt x="5770112" y="1588991"/>
                </a:moveTo>
                <a:lnTo>
                  <a:pt x="7551676" y="1588991"/>
                </a:lnTo>
                <a:lnTo>
                  <a:pt x="6660894" y="3124822"/>
                </a:lnTo>
                <a:close/>
                <a:moveTo>
                  <a:pt x="5703963" y="1588991"/>
                </a:moveTo>
                <a:lnTo>
                  <a:pt x="6594745" y="3124822"/>
                </a:lnTo>
                <a:lnTo>
                  <a:pt x="4813181" y="3124822"/>
                </a:lnTo>
                <a:close/>
                <a:moveTo>
                  <a:pt x="3856252" y="1588991"/>
                </a:moveTo>
                <a:lnTo>
                  <a:pt x="5637814" y="1588991"/>
                </a:lnTo>
                <a:lnTo>
                  <a:pt x="4747032" y="3124822"/>
                </a:lnTo>
                <a:close/>
                <a:moveTo>
                  <a:pt x="6660893" y="0"/>
                </a:moveTo>
                <a:lnTo>
                  <a:pt x="7551675" y="1535832"/>
                </a:lnTo>
                <a:lnTo>
                  <a:pt x="5770111" y="1535832"/>
                </a:lnTo>
                <a:close/>
              </a:path>
            </a:pathLst>
          </a:custGeom>
          <a:solidFill>
            <a:schemeClr val="bg2">
              <a:lumMod val="85000"/>
            </a:schemeClr>
          </a:solidFill>
        </p:spPr>
        <p:txBody>
          <a:bodyPr wrap="square">
            <a:noAutofit/>
          </a:bodyPr>
          <a:lstStyle>
            <a:lvl1pPr>
              <a:defRPr sz="1200"/>
            </a:lvl1pPr>
          </a:lstStyle>
          <a:p>
            <a:endParaRPr lang="en-US"/>
          </a:p>
        </p:txBody>
      </p:sp>
      <p:sp>
        <p:nvSpPr>
          <p:cNvPr id="6" name="Title 4">
            <a:extLst>
              <a:ext uri="{FF2B5EF4-FFF2-40B4-BE49-F238E27FC236}">
                <a16:creationId xmlns:a16="http://schemas.microsoft.com/office/drawing/2014/main" id="{D4247505-E5E4-4CEA-A290-F4D07F1DE786}"/>
              </a:ext>
            </a:extLst>
          </p:cNvPr>
          <p:cNvSpPr>
            <a:spLocks noGrp="1"/>
          </p:cNvSpPr>
          <p:nvPr>
            <p:ph type="title" hasCustomPrompt="1"/>
          </p:nvPr>
        </p:nvSpPr>
        <p:spPr>
          <a:xfrm>
            <a:off x="809275" y="1216678"/>
            <a:ext cx="6096001" cy="823848"/>
          </a:xfrm>
        </p:spPr>
        <p:txBody>
          <a:bodyPr wrap="square" tIns="144000" bIns="108000">
            <a:spAutoFit/>
          </a:bodyPr>
          <a:lstStyle>
            <a:lvl1pPr>
              <a:defRPr sz="4000" b="1"/>
            </a:lvl1pPr>
          </a:lstStyle>
          <a:p>
            <a:r>
              <a:rPr lang="en-US"/>
              <a:t>Add Your Title Here</a:t>
            </a:r>
          </a:p>
        </p:txBody>
      </p:sp>
      <p:sp>
        <p:nvSpPr>
          <p:cNvPr id="7" name="Freeform: Shape 6">
            <a:extLst>
              <a:ext uri="{FF2B5EF4-FFF2-40B4-BE49-F238E27FC236}">
                <a16:creationId xmlns:a16="http://schemas.microsoft.com/office/drawing/2014/main" id="{BFA91DA3-BB9A-42AF-9A80-871DD3753B77}"/>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6FF016C0-2EAA-454D-AA00-5CFD64898CF6}"/>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88602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81" name="Picture Placeholder 80">
            <a:extLst>
              <a:ext uri="{FF2B5EF4-FFF2-40B4-BE49-F238E27FC236}">
                <a16:creationId xmlns:a16="http://schemas.microsoft.com/office/drawing/2014/main" id="{B8094439-8176-474A-9971-834F633A597E}"/>
              </a:ext>
            </a:extLst>
          </p:cNvPr>
          <p:cNvSpPr>
            <a:spLocks noGrp="1"/>
          </p:cNvSpPr>
          <p:nvPr>
            <p:ph type="pic" sz="quarter" idx="29"/>
          </p:nvPr>
        </p:nvSpPr>
        <p:spPr>
          <a:xfrm>
            <a:off x="7978873" y="3454280"/>
            <a:ext cx="1816335" cy="1461871"/>
          </a:xfrm>
          <a:custGeom>
            <a:avLst/>
            <a:gdLst>
              <a:gd name="connsiteX0" fmla="*/ 0 w 1816335"/>
              <a:gd name="connsiteY0" fmla="*/ 0 h 1461871"/>
              <a:gd name="connsiteX1" fmla="*/ 1816335 w 1816335"/>
              <a:gd name="connsiteY1" fmla="*/ 0 h 1461871"/>
              <a:gd name="connsiteX2" fmla="*/ 908167 w 1816335"/>
              <a:gd name="connsiteY2" fmla="*/ 1461871 h 1461871"/>
            </a:gdLst>
            <a:ahLst/>
            <a:cxnLst>
              <a:cxn ang="0">
                <a:pos x="connsiteX0" y="connsiteY0"/>
              </a:cxn>
              <a:cxn ang="0">
                <a:pos x="connsiteX1" y="connsiteY1"/>
              </a:cxn>
              <a:cxn ang="0">
                <a:pos x="connsiteX2" y="connsiteY2"/>
              </a:cxn>
            </a:cxnLst>
            <a:rect l="l" t="t" r="r" b="b"/>
            <a:pathLst>
              <a:path w="1816335" h="1461871">
                <a:moveTo>
                  <a:pt x="0" y="0"/>
                </a:moveTo>
                <a:lnTo>
                  <a:pt x="1816335" y="0"/>
                </a:lnTo>
                <a:lnTo>
                  <a:pt x="908167"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80" name="Picture Placeholder 79">
            <a:extLst>
              <a:ext uri="{FF2B5EF4-FFF2-40B4-BE49-F238E27FC236}">
                <a16:creationId xmlns:a16="http://schemas.microsoft.com/office/drawing/2014/main" id="{8CFEF701-1C80-4407-B307-67A1DC15C4A1}"/>
              </a:ext>
            </a:extLst>
          </p:cNvPr>
          <p:cNvSpPr>
            <a:spLocks noGrp="1"/>
          </p:cNvSpPr>
          <p:nvPr>
            <p:ph type="pic" sz="quarter" idx="30"/>
          </p:nvPr>
        </p:nvSpPr>
        <p:spPr>
          <a:xfrm>
            <a:off x="8909221" y="3515469"/>
            <a:ext cx="1816335" cy="1461871"/>
          </a:xfrm>
          <a:custGeom>
            <a:avLst/>
            <a:gdLst>
              <a:gd name="connsiteX0" fmla="*/ 908168 w 1816335"/>
              <a:gd name="connsiteY0" fmla="*/ 0 h 1461871"/>
              <a:gd name="connsiteX1" fmla="*/ 1816335 w 1816335"/>
              <a:gd name="connsiteY1" fmla="*/ 1461871 h 1461871"/>
              <a:gd name="connsiteX2" fmla="*/ 0 w 1816335"/>
              <a:gd name="connsiteY2" fmla="*/ 1461871 h 1461871"/>
            </a:gdLst>
            <a:ahLst/>
            <a:cxnLst>
              <a:cxn ang="0">
                <a:pos x="connsiteX0" y="connsiteY0"/>
              </a:cxn>
              <a:cxn ang="0">
                <a:pos x="connsiteX1" y="connsiteY1"/>
              </a:cxn>
              <a:cxn ang="0">
                <a:pos x="connsiteX2" y="connsiteY2"/>
              </a:cxn>
            </a:cxnLst>
            <a:rect l="l" t="t" r="r" b="b"/>
            <a:pathLst>
              <a:path w="1816335" h="1461871">
                <a:moveTo>
                  <a:pt x="908168" y="0"/>
                </a:moveTo>
                <a:lnTo>
                  <a:pt x="1816335" y="1461871"/>
                </a:lnTo>
                <a:lnTo>
                  <a:pt x="0"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79" name="Picture Placeholder 78">
            <a:extLst>
              <a:ext uri="{FF2B5EF4-FFF2-40B4-BE49-F238E27FC236}">
                <a16:creationId xmlns:a16="http://schemas.microsoft.com/office/drawing/2014/main" id="{AF55F411-40F7-413E-BDA3-38FF9770B96F}"/>
              </a:ext>
            </a:extLst>
          </p:cNvPr>
          <p:cNvSpPr>
            <a:spLocks noGrp="1"/>
          </p:cNvSpPr>
          <p:nvPr>
            <p:ph type="pic" sz="quarter" idx="32"/>
          </p:nvPr>
        </p:nvSpPr>
        <p:spPr>
          <a:xfrm>
            <a:off x="9839568" y="3454279"/>
            <a:ext cx="1816335" cy="1461871"/>
          </a:xfrm>
          <a:custGeom>
            <a:avLst/>
            <a:gdLst>
              <a:gd name="connsiteX0" fmla="*/ 0 w 1816335"/>
              <a:gd name="connsiteY0" fmla="*/ 0 h 1461871"/>
              <a:gd name="connsiteX1" fmla="*/ 1816335 w 1816335"/>
              <a:gd name="connsiteY1" fmla="*/ 0 h 1461871"/>
              <a:gd name="connsiteX2" fmla="*/ 908167 w 1816335"/>
              <a:gd name="connsiteY2" fmla="*/ 1461871 h 1461871"/>
            </a:gdLst>
            <a:ahLst/>
            <a:cxnLst>
              <a:cxn ang="0">
                <a:pos x="connsiteX0" y="connsiteY0"/>
              </a:cxn>
              <a:cxn ang="0">
                <a:pos x="connsiteX1" y="connsiteY1"/>
              </a:cxn>
              <a:cxn ang="0">
                <a:pos x="connsiteX2" y="connsiteY2"/>
              </a:cxn>
            </a:cxnLst>
            <a:rect l="l" t="t" r="r" b="b"/>
            <a:pathLst>
              <a:path w="1816335" h="1461871">
                <a:moveTo>
                  <a:pt x="0" y="0"/>
                </a:moveTo>
                <a:lnTo>
                  <a:pt x="1816335" y="0"/>
                </a:lnTo>
                <a:lnTo>
                  <a:pt x="908167"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75" name="Picture Placeholder 74">
            <a:extLst>
              <a:ext uri="{FF2B5EF4-FFF2-40B4-BE49-F238E27FC236}">
                <a16:creationId xmlns:a16="http://schemas.microsoft.com/office/drawing/2014/main" id="{397691C5-2230-4258-843D-71D6D16669AB}"/>
              </a:ext>
            </a:extLst>
          </p:cNvPr>
          <p:cNvSpPr>
            <a:spLocks noGrp="1"/>
          </p:cNvSpPr>
          <p:nvPr>
            <p:ph type="pic" sz="quarter" idx="26"/>
          </p:nvPr>
        </p:nvSpPr>
        <p:spPr>
          <a:xfrm>
            <a:off x="5187833" y="3515469"/>
            <a:ext cx="1816335" cy="1461871"/>
          </a:xfrm>
          <a:custGeom>
            <a:avLst/>
            <a:gdLst>
              <a:gd name="connsiteX0" fmla="*/ 908168 w 1816335"/>
              <a:gd name="connsiteY0" fmla="*/ 0 h 1461871"/>
              <a:gd name="connsiteX1" fmla="*/ 1816335 w 1816335"/>
              <a:gd name="connsiteY1" fmla="*/ 1461871 h 1461871"/>
              <a:gd name="connsiteX2" fmla="*/ 0 w 1816335"/>
              <a:gd name="connsiteY2" fmla="*/ 1461871 h 1461871"/>
            </a:gdLst>
            <a:ahLst/>
            <a:cxnLst>
              <a:cxn ang="0">
                <a:pos x="connsiteX0" y="connsiteY0"/>
              </a:cxn>
              <a:cxn ang="0">
                <a:pos x="connsiteX1" y="connsiteY1"/>
              </a:cxn>
              <a:cxn ang="0">
                <a:pos x="connsiteX2" y="connsiteY2"/>
              </a:cxn>
            </a:cxnLst>
            <a:rect l="l" t="t" r="r" b="b"/>
            <a:pathLst>
              <a:path w="1816335" h="1461871">
                <a:moveTo>
                  <a:pt x="908168" y="0"/>
                </a:moveTo>
                <a:lnTo>
                  <a:pt x="1816335" y="1461871"/>
                </a:lnTo>
                <a:lnTo>
                  <a:pt x="0"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76" name="Picture Placeholder 75">
            <a:extLst>
              <a:ext uri="{FF2B5EF4-FFF2-40B4-BE49-F238E27FC236}">
                <a16:creationId xmlns:a16="http://schemas.microsoft.com/office/drawing/2014/main" id="{A99E67FC-5A64-4E31-8DDD-6F511061DAB3}"/>
              </a:ext>
            </a:extLst>
          </p:cNvPr>
          <p:cNvSpPr>
            <a:spLocks noGrp="1"/>
          </p:cNvSpPr>
          <p:nvPr>
            <p:ph type="pic" sz="quarter" idx="27"/>
          </p:nvPr>
        </p:nvSpPr>
        <p:spPr>
          <a:xfrm>
            <a:off x="6118179" y="3454279"/>
            <a:ext cx="1816335" cy="1461871"/>
          </a:xfrm>
          <a:custGeom>
            <a:avLst/>
            <a:gdLst>
              <a:gd name="connsiteX0" fmla="*/ 0 w 1816335"/>
              <a:gd name="connsiteY0" fmla="*/ 0 h 1461871"/>
              <a:gd name="connsiteX1" fmla="*/ 1816335 w 1816335"/>
              <a:gd name="connsiteY1" fmla="*/ 0 h 1461871"/>
              <a:gd name="connsiteX2" fmla="*/ 908167 w 1816335"/>
              <a:gd name="connsiteY2" fmla="*/ 1461871 h 1461871"/>
            </a:gdLst>
            <a:ahLst/>
            <a:cxnLst>
              <a:cxn ang="0">
                <a:pos x="connsiteX0" y="connsiteY0"/>
              </a:cxn>
              <a:cxn ang="0">
                <a:pos x="connsiteX1" y="connsiteY1"/>
              </a:cxn>
              <a:cxn ang="0">
                <a:pos x="connsiteX2" y="connsiteY2"/>
              </a:cxn>
            </a:cxnLst>
            <a:rect l="l" t="t" r="r" b="b"/>
            <a:pathLst>
              <a:path w="1816335" h="1461871">
                <a:moveTo>
                  <a:pt x="0" y="0"/>
                </a:moveTo>
                <a:lnTo>
                  <a:pt x="1816335" y="0"/>
                </a:lnTo>
                <a:lnTo>
                  <a:pt x="908167"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78" name="Picture Placeholder 77">
            <a:extLst>
              <a:ext uri="{FF2B5EF4-FFF2-40B4-BE49-F238E27FC236}">
                <a16:creationId xmlns:a16="http://schemas.microsoft.com/office/drawing/2014/main" id="{34FED5B1-2CB4-47AE-815B-D09EBDA3B315}"/>
              </a:ext>
            </a:extLst>
          </p:cNvPr>
          <p:cNvSpPr>
            <a:spLocks noGrp="1"/>
          </p:cNvSpPr>
          <p:nvPr>
            <p:ph type="pic" sz="quarter" idx="28"/>
          </p:nvPr>
        </p:nvSpPr>
        <p:spPr>
          <a:xfrm>
            <a:off x="7048527" y="3515469"/>
            <a:ext cx="1816335" cy="1461871"/>
          </a:xfrm>
          <a:custGeom>
            <a:avLst/>
            <a:gdLst>
              <a:gd name="connsiteX0" fmla="*/ 908168 w 1816335"/>
              <a:gd name="connsiteY0" fmla="*/ 0 h 1461871"/>
              <a:gd name="connsiteX1" fmla="*/ 1816335 w 1816335"/>
              <a:gd name="connsiteY1" fmla="*/ 1461871 h 1461871"/>
              <a:gd name="connsiteX2" fmla="*/ 0 w 1816335"/>
              <a:gd name="connsiteY2" fmla="*/ 1461871 h 1461871"/>
            </a:gdLst>
            <a:ahLst/>
            <a:cxnLst>
              <a:cxn ang="0">
                <a:pos x="connsiteX0" y="connsiteY0"/>
              </a:cxn>
              <a:cxn ang="0">
                <a:pos x="connsiteX1" y="connsiteY1"/>
              </a:cxn>
              <a:cxn ang="0">
                <a:pos x="connsiteX2" y="connsiteY2"/>
              </a:cxn>
            </a:cxnLst>
            <a:rect l="l" t="t" r="r" b="b"/>
            <a:pathLst>
              <a:path w="1816335" h="1461871">
                <a:moveTo>
                  <a:pt x="908168" y="0"/>
                </a:moveTo>
                <a:lnTo>
                  <a:pt x="1816335" y="1461871"/>
                </a:lnTo>
                <a:lnTo>
                  <a:pt x="0"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74" name="Picture Placeholder 73">
            <a:extLst>
              <a:ext uri="{FF2B5EF4-FFF2-40B4-BE49-F238E27FC236}">
                <a16:creationId xmlns:a16="http://schemas.microsoft.com/office/drawing/2014/main" id="{AFAED43F-D203-4F62-A7E1-AE0F9032EF8F}"/>
              </a:ext>
            </a:extLst>
          </p:cNvPr>
          <p:cNvSpPr>
            <a:spLocks noGrp="1"/>
          </p:cNvSpPr>
          <p:nvPr>
            <p:ph type="pic" sz="quarter" idx="25"/>
          </p:nvPr>
        </p:nvSpPr>
        <p:spPr>
          <a:xfrm>
            <a:off x="4257485" y="3454280"/>
            <a:ext cx="1816335" cy="1461871"/>
          </a:xfrm>
          <a:custGeom>
            <a:avLst/>
            <a:gdLst>
              <a:gd name="connsiteX0" fmla="*/ 0 w 1816335"/>
              <a:gd name="connsiteY0" fmla="*/ 0 h 1461871"/>
              <a:gd name="connsiteX1" fmla="*/ 1816335 w 1816335"/>
              <a:gd name="connsiteY1" fmla="*/ 0 h 1461871"/>
              <a:gd name="connsiteX2" fmla="*/ 908167 w 1816335"/>
              <a:gd name="connsiteY2" fmla="*/ 1461871 h 1461871"/>
            </a:gdLst>
            <a:ahLst/>
            <a:cxnLst>
              <a:cxn ang="0">
                <a:pos x="connsiteX0" y="connsiteY0"/>
              </a:cxn>
              <a:cxn ang="0">
                <a:pos x="connsiteX1" y="connsiteY1"/>
              </a:cxn>
              <a:cxn ang="0">
                <a:pos x="connsiteX2" y="connsiteY2"/>
              </a:cxn>
            </a:cxnLst>
            <a:rect l="l" t="t" r="r" b="b"/>
            <a:pathLst>
              <a:path w="1816335" h="1461871">
                <a:moveTo>
                  <a:pt x="0" y="0"/>
                </a:moveTo>
                <a:lnTo>
                  <a:pt x="1816335" y="0"/>
                </a:lnTo>
                <a:lnTo>
                  <a:pt x="908167"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61" name="Picture Placeholder 60">
            <a:extLst>
              <a:ext uri="{FF2B5EF4-FFF2-40B4-BE49-F238E27FC236}">
                <a16:creationId xmlns:a16="http://schemas.microsoft.com/office/drawing/2014/main" id="{7511DC02-7407-431A-B44D-476B42E0C825}"/>
              </a:ext>
            </a:extLst>
          </p:cNvPr>
          <p:cNvSpPr>
            <a:spLocks noGrp="1"/>
          </p:cNvSpPr>
          <p:nvPr>
            <p:ph type="pic" sz="quarter" idx="21"/>
          </p:nvPr>
        </p:nvSpPr>
        <p:spPr>
          <a:xfrm>
            <a:off x="536097" y="3454280"/>
            <a:ext cx="1816335" cy="1461871"/>
          </a:xfrm>
          <a:custGeom>
            <a:avLst/>
            <a:gdLst>
              <a:gd name="connsiteX0" fmla="*/ 0 w 1816335"/>
              <a:gd name="connsiteY0" fmla="*/ 0 h 1461871"/>
              <a:gd name="connsiteX1" fmla="*/ 1816335 w 1816335"/>
              <a:gd name="connsiteY1" fmla="*/ 0 h 1461871"/>
              <a:gd name="connsiteX2" fmla="*/ 908167 w 1816335"/>
              <a:gd name="connsiteY2" fmla="*/ 1461871 h 1461871"/>
            </a:gdLst>
            <a:ahLst/>
            <a:cxnLst>
              <a:cxn ang="0">
                <a:pos x="connsiteX0" y="connsiteY0"/>
              </a:cxn>
              <a:cxn ang="0">
                <a:pos x="connsiteX1" y="connsiteY1"/>
              </a:cxn>
              <a:cxn ang="0">
                <a:pos x="connsiteX2" y="connsiteY2"/>
              </a:cxn>
            </a:cxnLst>
            <a:rect l="l" t="t" r="r" b="b"/>
            <a:pathLst>
              <a:path w="1816335" h="1461871">
                <a:moveTo>
                  <a:pt x="0" y="0"/>
                </a:moveTo>
                <a:lnTo>
                  <a:pt x="1816335" y="0"/>
                </a:lnTo>
                <a:lnTo>
                  <a:pt x="908167"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62" name="Picture Placeholder 61">
            <a:extLst>
              <a:ext uri="{FF2B5EF4-FFF2-40B4-BE49-F238E27FC236}">
                <a16:creationId xmlns:a16="http://schemas.microsoft.com/office/drawing/2014/main" id="{AC634345-283A-4F24-9E34-7C0A3259CB61}"/>
              </a:ext>
            </a:extLst>
          </p:cNvPr>
          <p:cNvSpPr>
            <a:spLocks noGrp="1"/>
          </p:cNvSpPr>
          <p:nvPr>
            <p:ph type="pic" sz="quarter" idx="22"/>
          </p:nvPr>
        </p:nvSpPr>
        <p:spPr>
          <a:xfrm>
            <a:off x="1466445" y="3515469"/>
            <a:ext cx="1816335" cy="1461871"/>
          </a:xfrm>
          <a:custGeom>
            <a:avLst/>
            <a:gdLst>
              <a:gd name="connsiteX0" fmla="*/ 908168 w 1816335"/>
              <a:gd name="connsiteY0" fmla="*/ 0 h 1461871"/>
              <a:gd name="connsiteX1" fmla="*/ 1816335 w 1816335"/>
              <a:gd name="connsiteY1" fmla="*/ 1461871 h 1461871"/>
              <a:gd name="connsiteX2" fmla="*/ 0 w 1816335"/>
              <a:gd name="connsiteY2" fmla="*/ 1461871 h 1461871"/>
            </a:gdLst>
            <a:ahLst/>
            <a:cxnLst>
              <a:cxn ang="0">
                <a:pos x="connsiteX0" y="connsiteY0"/>
              </a:cxn>
              <a:cxn ang="0">
                <a:pos x="connsiteX1" y="connsiteY1"/>
              </a:cxn>
              <a:cxn ang="0">
                <a:pos x="connsiteX2" y="connsiteY2"/>
              </a:cxn>
            </a:cxnLst>
            <a:rect l="l" t="t" r="r" b="b"/>
            <a:pathLst>
              <a:path w="1816335" h="1461871">
                <a:moveTo>
                  <a:pt x="908168" y="0"/>
                </a:moveTo>
                <a:lnTo>
                  <a:pt x="1816335" y="1461871"/>
                </a:lnTo>
                <a:lnTo>
                  <a:pt x="0"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63" name="Picture Placeholder 62">
            <a:extLst>
              <a:ext uri="{FF2B5EF4-FFF2-40B4-BE49-F238E27FC236}">
                <a16:creationId xmlns:a16="http://schemas.microsoft.com/office/drawing/2014/main" id="{C7F01D07-2242-41FF-B4F7-0EF7E779106E}"/>
              </a:ext>
            </a:extLst>
          </p:cNvPr>
          <p:cNvSpPr>
            <a:spLocks noGrp="1"/>
          </p:cNvSpPr>
          <p:nvPr>
            <p:ph type="pic" sz="quarter" idx="23"/>
          </p:nvPr>
        </p:nvSpPr>
        <p:spPr>
          <a:xfrm>
            <a:off x="2396791" y="3454280"/>
            <a:ext cx="1816335" cy="1461871"/>
          </a:xfrm>
          <a:custGeom>
            <a:avLst/>
            <a:gdLst>
              <a:gd name="connsiteX0" fmla="*/ 0 w 1816335"/>
              <a:gd name="connsiteY0" fmla="*/ 0 h 1461871"/>
              <a:gd name="connsiteX1" fmla="*/ 1816335 w 1816335"/>
              <a:gd name="connsiteY1" fmla="*/ 0 h 1461871"/>
              <a:gd name="connsiteX2" fmla="*/ 908167 w 1816335"/>
              <a:gd name="connsiteY2" fmla="*/ 1461871 h 1461871"/>
            </a:gdLst>
            <a:ahLst/>
            <a:cxnLst>
              <a:cxn ang="0">
                <a:pos x="connsiteX0" y="connsiteY0"/>
              </a:cxn>
              <a:cxn ang="0">
                <a:pos x="connsiteX1" y="connsiteY1"/>
              </a:cxn>
              <a:cxn ang="0">
                <a:pos x="connsiteX2" y="connsiteY2"/>
              </a:cxn>
            </a:cxnLst>
            <a:rect l="l" t="t" r="r" b="b"/>
            <a:pathLst>
              <a:path w="1816335" h="1461871">
                <a:moveTo>
                  <a:pt x="0" y="0"/>
                </a:moveTo>
                <a:lnTo>
                  <a:pt x="1816335" y="0"/>
                </a:lnTo>
                <a:lnTo>
                  <a:pt x="908167"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64" name="Picture Placeholder 63">
            <a:extLst>
              <a:ext uri="{FF2B5EF4-FFF2-40B4-BE49-F238E27FC236}">
                <a16:creationId xmlns:a16="http://schemas.microsoft.com/office/drawing/2014/main" id="{38EB9B5B-D65C-4B4B-A3AC-510053C0EA12}"/>
              </a:ext>
            </a:extLst>
          </p:cNvPr>
          <p:cNvSpPr>
            <a:spLocks noGrp="1"/>
          </p:cNvSpPr>
          <p:nvPr>
            <p:ph type="pic" sz="quarter" idx="24"/>
          </p:nvPr>
        </p:nvSpPr>
        <p:spPr>
          <a:xfrm>
            <a:off x="3327139" y="3515470"/>
            <a:ext cx="1816335" cy="1461871"/>
          </a:xfrm>
          <a:custGeom>
            <a:avLst/>
            <a:gdLst>
              <a:gd name="connsiteX0" fmla="*/ 908168 w 1816335"/>
              <a:gd name="connsiteY0" fmla="*/ 0 h 1461871"/>
              <a:gd name="connsiteX1" fmla="*/ 1816335 w 1816335"/>
              <a:gd name="connsiteY1" fmla="*/ 1461871 h 1461871"/>
              <a:gd name="connsiteX2" fmla="*/ 0 w 1816335"/>
              <a:gd name="connsiteY2" fmla="*/ 1461871 h 1461871"/>
            </a:gdLst>
            <a:ahLst/>
            <a:cxnLst>
              <a:cxn ang="0">
                <a:pos x="connsiteX0" y="connsiteY0"/>
              </a:cxn>
              <a:cxn ang="0">
                <a:pos x="connsiteX1" y="connsiteY1"/>
              </a:cxn>
              <a:cxn ang="0">
                <a:pos x="connsiteX2" y="connsiteY2"/>
              </a:cxn>
            </a:cxnLst>
            <a:rect l="l" t="t" r="r" b="b"/>
            <a:pathLst>
              <a:path w="1816335" h="1461871">
                <a:moveTo>
                  <a:pt x="908168" y="0"/>
                </a:moveTo>
                <a:lnTo>
                  <a:pt x="1816335" y="1461871"/>
                </a:lnTo>
                <a:lnTo>
                  <a:pt x="0"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55" name="Picture Placeholder 54">
            <a:extLst>
              <a:ext uri="{FF2B5EF4-FFF2-40B4-BE49-F238E27FC236}">
                <a16:creationId xmlns:a16="http://schemas.microsoft.com/office/drawing/2014/main" id="{700A6973-99EC-451E-ABF7-5C4467AE5D3F}"/>
              </a:ext>
            </a:extLst>
          </p:cNvPr>
          <p:cNvSpPr>
            <a:spLocks noGrp="1"/>
          </p:cNvSpPr>
          <p:nvPr>
            <p:ph type="pic" sz="quarter" idx="20"/>
          </p:nvPr>
        </p:nvSpPr>
        <p:spPr>
          <a:xfrm>
            <a:off x="9839568" y="1941849"/>
            <a:ext cx="1816335" cy="1461871"/>
          </a:xfrm>
          <a:custGeom>
            <a:avLst/>
            <a:gdLst>
              <a:gd name="connsiteX0" fmla="*/ 908168 w 1816335"/>
              <a:gd name="connsiteY0" fmla="*/ 0 h 1461871"/>
              <a:gd name="connsiteX1" fmla="*/ 1816335 w 1816335"/>
              <a:gd name="connsiteY1" fmla="*/ 1461871 h 1461871"/>
              <a:gd name="connsiteX2" fmla="*/ 0 w 1816335"/>
              <a:gd name="connsiteY2" fmla="*/ 1461871 h 1461871"/>
            </a:gdLst>
            <a:ahLst/>
            <a:cxnLst>
              <a:cxn ang="0">
                <a:pos x="connsiteX0" y="connsiteY0"/>
              </a:cxn>
              <a:cxn ang="0">
                <a:pos x="connsiteX1" y="connsiteY1"/>
              </a:cxn>
              <a:cxn ang="0">
                <a:pos x="connsiteX2" y="connsiteY2"/>
              </a:cxn>
            </a:cxnLst>
            <a:rect l="l" t="t" r="r" b="b"/>
            <a:pathLst>
              <a:path w="1816335" h="1461871">
                <a:moveTo>
                  <a:pt x="908168" y="0"/>
                </a:moveTo>
                <a:lnTo>
                  <a:pt x="1816335" y="1461871"/>
                </a:lnTo>
                <a:lnTo>
                  <a:pt x="0"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52" name="Picture Placeholder 51">
            <a:extLst>
              <a:ext uri="{FF2B5EF4-FFF2-40B4-BE49-F238E27FC236}">
                <a16:creationId xmlns:a16="http://schemas.microsoft.com/office/drawing/2014/main" id="{F91BA4E3-41A0-46C8-A749-1B3B130566D7}"/>
              </a:ext>
            </a:extLst>
          </p:cNvPr>
          <p:cNvSpPr>
            <a:spLocks noGrp="1"/>
          </p:cNvSpPr>
          <p:nvPr>
            <p:ph type="pic" sz="quarter" idx="19"/>
          </p:nvPr>
        </p:nvSpPr>
        <p:spPr>
          <a:xfrm>
            <a:off x="8909220" y="1880661"/>
            <a:ext cx="1816335" cy="1461871"/>
          </a:xfrm>
          <a:custGeom>
            <a:avLst/>
            <a:gdLst>
              <a:gd name="connsiteX0" fmla="*/ 0 w 1816335"/>
              <a:gd name="connsiteY0" fmla="*/ 0 h 1461871"/>
              <a:gd name="connsiteX1" fmla="*/ 1816335 w 1816335"/>
              <a:gd name="connsiteY1" fmla="*/ 0 h 1461871"/>
              <a:gd name="connsiteX2" fmla="*/ 908167 w 1816335"/>
              <a:gd name="connsiteY2" fmla="*/ 1461871 h 1461871"/>
            </a:gdLst>
            <a:ahLst/>
            <a:cxnLst>
              <a:cxn ang="0">
                <a:pos x="connsiteX0" y="connsiteY0"/>
              </a:cxn>
              <a:cxn ang="0">
                <a:pos x="connsiteX1" y="connsiteY1"/>
              </a:cxn>
              <a:cxn ang="0">
                <a:pos x="connsiteX2" y="connsiteY2"/>
              </a:cxn>
            </a:cxnLst>
            <a:rect l="l" t="t" r="r" b="b"/>
            <a:pathLst>
              <a:path w="1816335" h="1461871">
                <a:moveTo>
                  <a:pt x="0" y="0"/>
                </a:moveTo>
                <a:lnTo>
                  <a:pt x="1816335" y="0"/>
                </a:lnTo>
                <a:lnTo>
                  <a:pt x="908167"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45" name="Picture Placeholder 44">
            <a:extLst>
              <a:ext uri="{FF2B5EF4-FFF2-40B4-BE49-F238E27FC236}">
                <a16:creationId xmlns:a16="http://schemas.microsoft.com/office/drawing/2014/main" id="{54F9BDA4-79FB-41BA-B113-412DAF96EA01}"/>
              </a:ext>
            </a:extLst>
          </p:cNvPr>
          <p:cNvSpPr>
            <a:spLocks noGrp="1"/>
          </p:cNvSpPr>
          <p:nvPr>
            <p:ph type="pic" sz="quarter" idx="14"/>
          </p:nvPr>
        </p:nvSpPr>
        <p:spPr>
          <a:xfrm>
            <a:off x="4257487" y="1941850"/>
            <a:ext cx="1816335" cy="1461871"/>
          </a:xfrm>
          <a:custGeom>
            <a:avLst/>
            <a:gdLst>
              <a:gd name="connsiteX0" fmla="*/ 908168 w 1816335"/>
              <a:gd name="connsiteY0" fmla="*/ 0 h 1461871"/>
              <a:gd name="connsiteX1" fmla="*/ 1816335 w 1816335"/>
              <a:gd name="connsiteY1" fmla="*/ 1461871 h 1461871"/>
              <a:gd name="connsiteX2" fmla="*/ 0 w 1816335"/>
              <a:gd name="connsiteY2" fmla="*/ 1461871 h 1461871"/>
            </a:gdLst>
            <a:ahLst/>
            <a:cxnLst>
              <a:cxn ang="0">
                <a:pos x="connsiteX0" y="connsiteY0"/>
              </a:cxn>
              <a:cxn ang="0">
                <a:pos x="connsiteX1" y="connsiteY1"/>
              </a:cxn>
              <a:cxn ang="0">
                <a:pos x="connsiteX2" y="connsiteY2"/>
              </a:cxn>
            </a:cxnLst>
            <a:rect l="l" t="t" r="r" b="b"/>
            <a:pathLst>
              <a:path w="1816335" h="1461871">
                <a:moveTo>
                  <a:pt x="908168" y="0"/>
                </a:moveTo>
                <a:lnTo>
                  <a:pt x="1816335" y="1461871"/>
                </a:lnTo>
                <a:lnTo>
                  <a:pt x="0"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46" name="Picture Placeholder 45">
            <a:extLst>
              <a:ext uri="{FF2B5EF4-FFF2-40B4-BE49-F238E27FC236}">
                <a16:creationId xmlns:a16="http://schemas.microsoft.com/office/drawing/2014/main" id="{CC9DFF10-7619-4DE1-99B9-59144291D81A}"/>
              </a:ext>
            </a:extLst>
          </p:cNvPr>
          <p:cNvSpPr>
            <a:spLocks noGrp="1"/>
          </p:cNvSpPr>
          <p:nvPr>
            <p:ph type="pic" sz="quarter" idx="15"/>
          </p:nvPr>
        </p:nvSpPr>
        <p:spPr>
          <a:xfrm>
            <a:off x="5187833" y="1880660"/>
            <a:ext cx="1816335" cy="1461871"/>
          </a:xfrm>
          <a:custGeom>
            <a:avLst/>
            <a:gdLst>
              <a:gd name="connsiteX0" fmla="*/ 0 w 1816335"/>
              <a:gd name="connsiteY0" fmla="*/ 0 h 1461871"/>
              <a:gd name="connsiteX1" fmla="*/ 1816335 w 1816335"/>
              <a:gd name="connsiteY1" fmla="*/ 0 h 1461871"/>
              <a:gd name="connsiteX2" fmla="*/ 908167 w 1816335"/>
              <a:gd name="connsiteY2" fmla="*/ 1461871 h 1461871"/>
            </a:gdLst>
            <a:ahLst/>
            <a:cxnLst>
              <a:cxn ang="0">
                <a:pos x="connsiteX0" y="connsiteY0"/>
              </a:cxn>
              <a:cxn ang="0">
                <a:pos x="connsiteX1" y="connsiteY1"/>
              </a:cxn>
              <a:cxn ang="0">
                <a:pos x="connsiteX2" y="connsiteY2"/>
              </a:cxn>
            </a:cxnLst>
            <a:rect l="l" t="t" r="r" b="b"/>
            <a:pathLst>
              <a:path w="1816335" h="1461871">
                <a:moveTo>
                  <a:pt x="0" y="0"/>
                </a:moveTo>
                <a:lnTo>
                  <a:pt x="1816335" y="0"/>
                </a:lnTo>
                <a:lnTo>
                  <a:pt x="908167"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47" name="Picture Placeholder 46">
            <a:extLst>
              <a:ext uri="{FF2B5EF4-FFF2-40B4-BE49-F238E27FC236}">
                <a16:creationId xmlns:a16="http://schemas.microsoft.com/office/drawing/2014/main" id="{631154C3-90A5-49C7-80B9-0152993E1958}"/>
              </a:ext>
            </a:extLst>
          </p:cNvPr>
          <p:cNvSpPr>
            <a:spLocks noGrp="1"/>
          </p:cNvSpPr>
          <p:nvPr>
            <p:ph type="pic" sz="quarter" idx="16"/>
          </p:nvPr>
        </p:nvSpPr>
        <p:spPr>
          <a:xfrm>
            <a:off x="6118181" y="1941849"/>
            <a:ext cx="1816335" cy="1461871"/>
          </a:xfrm>
          <a:custGeom>
            <a:avLst/>
            <a:gdLst>
              <a:gd name="connsiteX0" fmla="*/ 908168 w 1816335"/>
              <a:gd name="connsiteY0" fmla="*/ 0 h 1461871"/>
              <a:gd name="connsiteX1" fmla="*/ 1816335 w 1816335"/>
              <a:gd name="connsiteY1" fmla="*/ 1461871 h 1461871"/>
              <a:gd name="connsiteX2" fmla="*/ 0 w 1816335"/>
              <a:gd name="connsiteY2" fmla="*/ 1461871 h 1461871"/>
            </a:gdLst>
            <a:ahLst/>
            <a:cxnLst>
              <a:cxn ang="0">
                <a:pos x="connsiteX0" y="connsiteY0"/>
              </a:cxn>
              <a:cxn ang="0">
                <a:pos x="connsiteX1" y="connsiteY1"/>
              </a:cxn>
              <a:cxn ang="0">
                <a:pos x="connsiteX2" y="connsiteY2"/>
              </a:cxn>
            </a:cxnLst>
            <a:rect l="l" t="t" r="r" b="b"/>
            <a:pathLst>
              <a:path w="1816335" h="1461871">
                <a:moveTo>
                  <a:pt x="908168" y="0"/>
                </a:moveTo>
                <a:lnTo>
                  <a:pt x="1816335" y="1461871"/>
                </a:lnTo>
                <a:lnTo>
                  <a:pt x="0"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48" name="Picture Placeholder 47">
            <a:extLst>
              <a:ext uri="{FF2B5EF4-FFF2-40B4-BE49-F238E27FC236}">
                <a16:creationId xmlns:a16="http://schemas.microsoft.com/office/drawing/2014/main" id="{97CC6E82-84B8-40C9-9A0A-9837E45B3EA4}"/>
              </a:ext>
            </a:extLst>
          </p:cNvPr>
          <p:cNvSpPr>
            <a:spLocks noGrp="1"/>
          </p:cNvSpPr>
          <p:nvPr>
            <p:ph type="pic" sz="quarter" idx="17"/>
          </p:nvPr>
        </p:nvSpPr>
        <p:spPr>
          <a:xfrm>
            <a:off x="7048527" y="1880659"/>
            <a:ext cx="1816335" cy="1461871"/>
          </a:xfrm>
          <a:custGeom>
            <a:avLst/>
            <a:gdLst>
              <a:gd name="connsiteX0" fmla="*/ 0 w 1816335"/>
              <a:gd name="connsiteY0" fmla="*/ 0 h 1461871"/>
              <a:gd name="connsiteX1" fmla="*/ 1816335 w 1816335"/>
              <a:gd name="connsiteY1" fmla="*/ 0 h 1461871"/>
              <a:gd name="connsiteX2" fmla="*/ 908167 w 1816335"/>
              <a:gd name="connsiteY2" fmla="*/ 1461871 h 1461871"/>
            </a:gdLst>
            <a:ahLst/>
            <a:cxnLst>
              <a:cxn ang="0">
                <a:pos x="connsiteX0" y="connsiteY0"/>
              </a:cxn>
              <a:cxn ang="0">
                <a:pos x="connsiteX1" y="connsiteY1"/>
              </a:cxn>
              <a:cxn ang="0">
                <a:pos x="connsiteX2" y="connsiteY2"/>
              </a:cxn>
            </a:cxnLst>
            <a:rect l="l" t="t" r="r" b="b"/>
            <a:pathLst>
              <a:path w="1816335" h="1461871">
                <a:moveTo>
                  <a:pt x="0" y="0"/>
                </a:moveTo>
                <a:lnTo>
                  <a:pt x="1816335" y="0"/>
                </a:lnTo>
                <a:lnTo>
                  <a:pt x="908167"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49" name="Picture Placeholder 48">
            <a:extLst>
              <a:ext uri="{FF2B5EF4-FFF2-40B4-BE49-F238E27FC236}">
                <a16:creationId xmlns:a16="http://schemas.microsoft.com/office/drawing/2014/main" id="{9F4C7177-92BD-4A01-8DC0-FB96407B6F46}"/>
              </a:ext>
            </a:extLst>
          </p:cNvPr>
          <p:cNvSpPr>
            <a:spLocks noGrp="1"/>
          </p:cNvSpPr>
          <p:nvPr>
            <p:ph type="pic" sz="quarter" idx="18"/>
          </p:nvPr>
        </p:nvSpPr>
        <p:spPr>
          <a:xfrm>
            <a:off x="7978875" y="1941849"/>
            <a:ext cx="1816335" cy="1461871"/>
          </a:xfrm>
          <a:custGeom>
            <a:avLst/>
            <a:gdLst>
              <a:gd name="connsiteX0" fmla="*/ 908168 w 1816335"/>
              <a:gd name="connsiteY0" fmla="*/ 0 h 1461871"/>
              <a:gd name="connsiteX1" fmla="*/ 1816335 w 1816335"/>
              <a:gd name="connsiteY1" fmla="*/ 1461871 h 1461871"/>
              <a:gd name="connsiteX2" fmla="*/ 0 w 1816335"/>
              <a:gd name="connsiteY2" fmla="*/ 1461871 h 1461871"/>
            </a:gdLst>
            <a:ahLst/>
            <a:cxnLst>
              <a:cxn ang="0">
                <a:pos x="connsiteX0" y="connsiteY0"/>
              </a:cxn>
              <a:cxn ang="0">
                <a:pos x="connsiteX1" y="connsiteY1"/>
              </a:cxn>
              <a:cxn ang="0">
                <a:pos x="connsiteX2" y="connsiteY2"/>
              </a:cxn>
            </a:cxnLst>
            <a:rect l="l" t="t" r="r" b="b"/>
            <a:pathLst>
              <a:path w="1816335" h="1461871">
                <a:moveTo>
                  <a:pt x="908168" y="0"/>
                </a:moveTo>
                <a:lnTo>
                  <a:pt x="1816335" y="1461871"/>
                </a:lnTo>
                <a:lnTo>
                  <a:pt x="0"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40" name="Picture Placeholder 39">
            <a:extLst>
              <a:ext uri="{FF2B5EF4-FFF2-40B4-BE49-F238E27FC236}">
                <a16:creationId xmlns:a16="http://schemas.microsoft.com/office/drawing/2014/main" id="{8161BF6B-4B40-4318-BA12-714D4E941196}"/>
              </a:ext>
            </a:extLst>
          </p:cNvPr>
          <p:cNvSpPr>
            <a:spLocks noGrp="1"/>
          </p:cNvSpPr>
          <p:nvPr>
            <p:ph type="pic" sz="quarter" idx="12"/>
          </p:nvPr>
        </p:nvSpPr>
        <p:spPr>
          <a:xfrm>
            <a:off x="2396792" y="1941850"/>
            <a:ext cx="1816335" cy="1461871"/>
          </a:xfrm>
          <a:custGeom>
            <a:avLst/>
            <a:gdLst>
              <a:gd name="connsiteX0" fmla="*/ 908168 w 1816335"/>
              <a:gd name="connsiteY0" fmla="*/ 0 h 1461871"/>
              <a:gd name="connsiteX1" fmla="*/ 1816335 w 1816335"/>
              <a:gd name="connsiteY1" fmla="*/ 1461871 h 1461871"/>
              <a:gd name="connsiteX2" fmla="*/ 0 w 1816335"/>
              <a:gd name="connsiteY2" fmla="*/ 1461871 h 1461871"/>
            </a:gdLst>
            <a:ahLst/>
            <a:cxnLst>
              <a:cxn ang="0">
                <a:pos x="connsiteX0" y="connsiteY0"/>
              </a:cxn>
              <a:cxn ang="0">
                <a:pos x="connsiteX1" y="connsiteY1"/>
              </a:cxn>
              <a:cxn ang="0">
                <a:pos x="connsiteX2" y="connsiteY2"/>
              </a:cxn>
            </a:cxnLst>
            <a:rect l="l" t="t" r="r" b="b"/>
            <a:pathLst>
              <a:path w="1816335" h="1461871">
                <a:moveTo>
                  <a:pt x="908168" y="0"/>
                </a:moveTo>
                <a:lnTo>
                  <a:pt x="1816335" y="1461871"/>
                </a:lnTo>
                <a:lnTo>
                  <a:pt x="0"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39" name="Picture Placeholder 38">
            <a:extLst>
              <a:ext uri="{FF2B5EF4-FFF2-40B4-BE49-F238E27FC236}">
                <a16:creationId xmlns:a16="http://schemas.microsoft.com/office/drawing/2014/main" id="{4DB0D8EE-BEF9-41E3-974E-8696C9B2340F}"/>
              </a:ext>
            </a:extLst>
          </p:cNvPr>
          <p:cNvSpPr>
            <a:spLocks noGrp="1"/>
          </p:cNvSpPr>
          <p:nvPr>
            <p:ph type="pic" sz="quarter" idx="13"/>
          </p:nvPr>
        </p:nvSpPr>
        <p:spPr>
          <a:xfrm>
            <a:off x="3327138" y="1880661"/>
            <a:ext cx="1816335" cy="1461871"/>
          </a:xfrm>
          <a:custGeom>
            <a:avLst/>
            <a:gdLst>
              <a:gd name="connsiteX0" fmla="*/ 0 w 1816335"/>
              <a:gd name="connsiteY0" fmla="*/ 0 h 1461871"/>
              <a:gd name="connsiteX1" fmla="*/ 1816335 w 1816335"/>
              <a:gd name="connsiteY1" fmla="*/ 0 h 1461871"/>
              <a:gd name="connsiteX2" fmla="*/ 908167 w 1816335"/>
              <a:gd name="connsiteY2" fmla="*/ 1461871 h 1461871"/>
            </a:gdLst>
            <a:ahLst/>
            <a:cxnLst>
              <a:cxn ang="0">
                <a:pos x="connsiteX0" y="connsiteY0"/>
              </a:cxn>
              <a:cxn ang="0">
                <a:pos x="connsiteX1" y="connsiteY1"/>
              </a:cxn>
              <a:cxn ang="0">
                <a:pos x="connsiteX2" y="connsiteY2"/>
              </a:cxn>
            </a:cxnLst>
            <a:rect l="l" t="t" r="r" b="b"/>
            <a:pathLst>
              <a:path w="1816335" h="1461871">
                <a:moveTo>
                  <a:pt x="0" y="0"/>
                </a:moveTo>
                <a:lnTo>
                  <a:pt x="1816335" y="0"/>
                </a:lnTo>
                <a:lnTo>
                  <a:pt x="908167"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38" name="Picture Placeholder 37">
            <a:extLst>
              <a:ext uri="{FF2B5EF4-FFF2-40B4-BE49-F238E27FC236}">
                <a16:creationId xmlns:a16="http://schemas.microsoft.com/office/drawing/2014/main" id="{643BC5D4-5BD1-4821-9013-C1C7AF11B37B}"/>
              </a:ext>
            </a:extLst>
          </p:cNvPr>
          <p:cNvSpPr>
            <a:spLocks noGrp="1"/>
          </p:cNvSpPr>
          <p:nvPr>
            <p:ph type="pic" sz="quarter" idx="11"/>
          </p:nvPr>
        </p:nvSpPr>
        <p:spPr>
          <a:xfrm>
            <a:off x="1466444" y="1880661"/>
            <a:ext cx="1816335" cy="1461871"/>
          </a:xfrm>
          <a:custGeom>
            <a:avLst/>
            <a:gdLst>
              <a:gd name="connsiteX0" fmla="*/ 0 w 1816335"/>
              <a:gd name="connsiteY0" fmla="*/ 0 h 1461871"/>
              <a:gd name="connsiteX1" fmla="*/ 1816335 w 1816335"/>
              <a:gd name="connsiteY1" fmla="*/ 0 h 1461871"/>
              <a:gd name="connsiteX2" fmla="*/ 908167 w 1816335"/>
              <a:gd name="connsiteY2" fmla="*/ 1461871 h 1461871"/>
            </a:gdLst>
            <a:ahLst/>
            <a:cxnLst>
              <a:cxn ang="0">
                <a:pos x="connsiteX0" y="connsiteY0"/>
              </a:cxn>
              <a:cxn ang="0">
                <a:pos x="connsiteX1" y="connsiteY1"/>
              </a:cxn>
              <a:cxn ang="0">
                <a:pos x="connsiteX2" y="connsiteY2"/>
              </a:cxn>
            </a:cxnLst>
            <a:rect l="l" t="t" r="r" b="b"/>
            <a:pathLst>
              <a:path w="1816335" h="1461871">
                <a:moveTo>
                  <a:pt x="0" y="0"/>
                </a:moveTo>
                <a:lnTo>
                  <a:pt x="1816335" y="0"/>
                </a:lnTo>
                <a:lnTo>
                  <a:pt x="908167"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37" name="Picture Placeholder 36">
            <a:extLst>
              <a:ext uri="{FF2B5EF4-FFF2-40B4-BE49-F238E27FC236}">
                <a16:creationId xmlns:a16="http://schemas.microsoft.com/office/drawing/2014/main" id="{943CD3C9-1BCC-40D4-9565-3EA6FA749412}"/>
              </a:ext>
            </a:extLst>
          </p:cNvPr>
          <p:cNvSpPr>
            <a:spLocks noGrp="1"/>
          </p:cNvSpPr>
          <p:nvPr>
            <p:ph type="pic" sz="quarter" idx="10"/>
          </p:nvPr>
        </p:nvSpPr>
        <p:spPr>
          <a:xfrm>
            <a:off x="536097" y="1941851"/>
            <a:ext cx="1816335" cy="1461871"/>
          </a:xfrm>
          <a:custGeom>
            <a:avLst/>
            <a:gdLst>
              <a:gd name="connsiteX0" fmla="*/ 908168 w 1816335"/>
              <a:gd name="connsiteY0" fmla="*/ 0 h 1461871"/>
              <a:gd name="connsiteX1" fmla="*/ 1816335 w 1816335"/>
              <a:gd name="connsiteY1" fmla="*/ 1461871 h 1461871"/>
              <a:gd name="connsiteX2" fmla="*/ 0 w 1816335"/>
              <a:gd name="connsiteY2" fmla="*/ 1461871 h 1461871"/>
            </a:gdLst>
            <a:ahLst/>
            <a:cxnLst>
              <a:cxn ang="0">
                <a:pos x="connsiteX0" y="connsiteY0"/>
              </a:cxn>
              <a:cxn ang="0">
                <a:pos x="connsiteX1" y="connsiteY1"/>
              </a:cxn>
              <a:cxn ang="0">
                <a:pos x="connsiteX2" y="connsiteY2"/>
              </a:cxn>
            </a:cxnLst>
            <a:rect l="l" t="t" r="r" b="b"/>
            <a:pathLst>
              <a:path w="1816335" h="1461871">
                <a:moveTo>
                  <a:pt x="908168" y="0"/>
                </a:moveTo>
                <a:lnTo>
                  <a:pt x="1816335" y="1461871"/>
                </a:lnTo>
                <a:lnTo>
                  <a:pt x="0" y="1461871"/>
                </a:lnTo>
                <a:close/>
              </a:path>
            </a:pathLst>
          </a:custGeom>
          <a:solidFill>
            <a:schemeClr val="bg2">
              <a:lumMod val="85000"/>
            </a:schemeClr>
          </a:solidFill>
        </p:spPr>
        <p:txBody>
          <a:bodyPr wrap="square">
            <a:noAutofit/>
          </a:bodyPr>
          <a:lstStyle>
            <a:lvl1pPr>
              <a:defRPr sz="1200"/>
            </a:lvl1pPr>
          </a:lstStyle>
          <a:p>
            <a:endParaRPr lang="en-US"/>
          </a:p>
        </p:txBody>
      </p:sp>
      <p:sp>
        <p:nvSpPr>
          <p:cNvPr id="7" name="Title 4">
            <a:extLst>
              <a:ext uri="{FF2B5EF4-FFF2-40B4-BE49-F238E27FC236}">
                <a16:creationId xmlns:a16="http://schemas.microsoft.com/office/drawing/2014/main" id="{51910A74-82EA-4B46-8C1E-DA96E20D86B4}"/>
              </a:ext>
            </a:extLst>
          </p:cNvPr>
          <p:cNvSpPr>
            <a:spLocks noGrp="1"/>
          </p:cNvSpPr>
          <p:nvPr>
            <p:ph type="title" hasCustomPrompt="1"/>
          </p:nvPr>
        </p:nvSpPr>
        <p:spPr>
          <a:xfrm>
            <a:off x="3047998" y="527930"/>
            <a:ext cx="6096001" cy="823848"/>
          </a:xfrm>
        </p:spPr>
        <p:txBody>
          <a:bodyPr wrap="square" tIns="144000" bIns="108000">
            <a:spAutoFit/>
          </a:bodyPr>
          <a:lstStyle>
            <a:lvl1pPr algn="ctr">
              <a:defRPr sz="4000" b="1"/>
            </a:lvl1pPr>
          </a:lstStyle>
          <a:p>
            <a:r>
              <a:rPr lang="en-US"/>
              <a:t>Add Your Title Here</a:t>
            </a:r>
          </a:p>
        </p:txBody>
      </p:sp>
      <p:sp>
        <p:nvSpPr>
          <p:cNvPr id="27" name="Freeform: Shape 26">
            <a:extLst>
              <a:ext uri="{FF2B5EF4-FFF2-40B4-BE49-F238E27FC236}">
                <a16:creationId xmlns:a16="http://schemas.microsoft.com/office/drawing/2014/main" id="{402BDBB3-03C6-469A-8E60-51AE40DAC0FB}"/>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C0AB344A-32EA-44F2-92BC-F64979A75582}"/>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253436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71817032-7067-49C6-9A95-7254B9FF9F3A}"/>
              </a:ext>
            </a:extLst>
          </p:cNvPr>
          <p:cNvSpPr>
            <a:spLocks noGrp="1"/>
          </p:cNvSpPr>
          <p:nvPr>
            <p:ph type="pic" sz="quarter" idx="11"/>
          </p:nvPr>
        </p:nvSpPr>
        <p:spPr>
          <a:xfrm>
            <a:off x="7099590" y="1945759"/>
            <a:ext cx="5092410" cy="4912242"/>
          </a:xfrm>
          <a:custGeom>
            <a:avLst/>
            <a:gdLst>
              <a:gd name="connsiteX0" fmla="*/ 5092410 w 5092410"/>
              <a:gd name="connsiteY0" fmla="*/ 0 h 4912242"/>
              <a:gd name="connsiteX1" fmla="*/ 5092410 w 5092410"/>
              <a:gd name="connsiteY1" fmla="*/ 4912242 h 4912242"/>
              <a:gd name="connsiteX2" fmla="*/ 0 w 5092410"/>
              <a:gd name="connsiteY2" fmla="*/ 4912242 h 4912242"/>
            </a:gdLst>
            <a:ahLst/>
            <a:cxnLst>
              <a:cxn ang="0">
                <a:pos x="connsiteX0" y="connsiteY0"/>
              </a:cxn>
              <a:cxn ang="0">
                <a:pos x="connsiteX1" y="connsiteY1"/>
              </a:cxn>
              <a:cxn ang="0">
                <a:pos x="connsiteX2" y="connsiteY2"/>
              </a:cxn>
            </a:cxnLst>
            <a:rect l="l" t="t" r="r" b="b"/>
            <a:pathLst>
              <a:path w="5092410" h="4912242">
                <a:moveTo>
                  <a:pt x="5092410" y="0"/>
                </a:moveTo>
                <a:lnTo>
                  <a:pt x="5092410" y="4912242"/>
                </a:lnTo>
                <a:lnTo>
                  <a:pt x="0" y="4912242"/>
                </a:lnTo>
                <a:close/>
              </a:path>
            </a:pathLst>
          </a:custGeom>
          <a:solidFill>
            <a:schemeClr val="bg2">
              <a:lumMod val="85000"/>
            </a:schemeClr>
          </a:solidFill>
        </p:spPr>
        <p:txBody>
          <a:bodyPr wrap="square">
            <a:noAutofit/>
          </a:bodyPr>
          <a:lstStyle>
            <a:lvl1pPr>
              <a:defRPr sz="1200"/>
            </a:lvl1pPr>
          </a:lstStyle>
          <a:p>
            <a:endParaRPr lang="en-US"/>
          </a:p>
        </p:txBody>
      </p:sp>
      <p:sp>
        <p:nvSpPr>
          <p:cNvPr id="32" name="Picture Placeholder 31">
            <a:extLst>
              <a:ext uri="{FF2B5EF4-FFF2-40B4-BE49-F238E27FC236}">
                <a16:creationId xmlns:a16="http://schemas.microsoft.com/office/drawing/2014/main" id="{CE8A9F88-2A78-49A0-ADAC-881008C4F1AF}"/>
              </a:ext>
            </a:extLst>
          </p:cNvPr>
          <p:cNvSpPr>
            <a:spLocks noGrp="1"/>
          </p:cNvSpPr>
          <p:nvPr>
            <p:ph type="pic" sz="quarter" idx="10"/>
          </p:nvPr>
        </p:nvSpPr>
        <p:spPr>
          <a:xfrm>
            <a:off x="3716804" y="0"/>
            <a:ext cx="8475196" cy="4608700"/>
          </a:xfrm>
          <a:custGeom>
            <a:avLst/>
            <a:gdLst>
              <a:gd name="connsiteX0" fmla="*/ 0 w 8475196"/>
              <a:gd name="connsiteY0" fmla="*/ 0 h 4608700"/>
              <a:gd name="connsiteX1" fmla="*/ 8475196 w 8475196"/>
              <a:gd name="connsiteY1" fmla="*/ 0 h 4608700"/>
              <a:gd name="connsiteX2" fmla="*/ 8475196 w 8475196"/>
              <a:gd name="connsiteY2" fmla="*/ 1232809 h 4608700"/>
              <a:gd name="connsiteX3" fmla="*/ 4891877 w 8475196"/>
              <a:gd name="connsiteY3" fmla="*/ 4608700 h 4608700"/>
            </a:gdLst>
            <a:ahLst/>
            <a:cxnLst>
              <a:cxn ang="0">
                <a:pos x="connsiteX0" y="connsiteY0"/>
              </a:cxn>
              <a:cxn ang="0">
                <a:pos x="connsiteX1" y="connsiteY1"/>
              </a:cxn>
              <a:cxn ang="0">
                <a:pos x="connsiteX2" y="connsiteY2"/>
              </a:cxn>
              <a:cxn ang="0">
                <a:pos x="connsiteX3" y="connsiteY3"/>
              </a:cxn>
            </a:cxnLst>
            <a:rect l="l" t="t" r="r" b="b"/>
            <a:pathLst>
              <a:path w="8475196" h="4608700">
                <a:moveTo>
                  <a:pt x="0" y="0"/>
                </a:moveTo>
                <a:lnTo>
                  <a:pt x="8475196" y="0"/>
                </a:lnTo>
                <a:lnTo>
                  <a:pt x="8475196" y="1232809"/>
                </a:lnTo>
                <a:lnTo>
                  <a:pt x="4891877" y="4608700"/>
                </a:lnTo>
                <a:close/>
              </a:path>
            </a:pathLst>
          </a:custGeom>
          <a:solidFill>
            <a:schemeClr val="bg2">
              <a:lumMod val="85000"/>
            </a:schemeClr>
          </a:solidFill>
        </p:spPr>
        <p:txBody>
          <a:bodyPr wrap="square">
            <a:noAutofit/>
          </a:bodyPr>
          <a:lstStyle>
            <a:lvl1pPr>
              <a:defRPr sz="1200"/>
            </a:lvl1pPr>
          </a:lstStyle>
          <a:p>
            <a:endParaRPr lang="en-US"/>
          </a:p>
        </p:txBody>
      </p:sp>
      <p:sp>
        <p:nvSpPr>
          <p:cNvPr id="7" name="Title 4">
            <a:extLst>
              <a:ext uri="{FF2B5EF4-FFF2-40B4-BE49-F238E27FC236}">
                <a16:creationId xmlns:a16="http://schemas.microsoft.com/office/drawing/2014/main" id="{51910A74-82EA-4B46-8C1E-DA96E20D86B4}"/>
              </a:ext>
            </a:extLst>
          </p:cNvPr>
          <p:cNvSpPr>
            <a:spLocks noGrp="1"/>
          </p:cNvSpPr>
          <p:nvPr>
            <p:ph type="title" hasCustomPrompt="1"/>
          </p:nvPr>
        </p:nvSpPr>
        <p:spPr>
          <a:xfrm>
            <a:off x="784638" y="1434249"/>
            <a:ext cx="6096001" cy="823848"/>
          </a:xfrm>
        </p:spPr>
        <p:txBody>
          <a:bodyPr wrap="square" tIns="144000" bIns="108000">
            <a:spAutoFit/>
          </a:bodyPr>
          <a:lstStyle>
            <a:lvl1pPr algn="l">
              <a:defRPr sz="4000" b="1"/>
            </a:lvl1pPr>
          </a:lstStyle>
          <a:p>
            <a:r>
              <a:rPr lang="en-US"/>
              <a:t>Add Your Title Here</a:t>
            </a:r>
          </a:p>
        </p:txBody>
      </p:sp>
      <p:sp>
        <p:nvSpPr>
          <p:cNvPr id="8" name="Freeform: Shape 7">
            <a:extLst>
              <a:ext uri="{FF2B5EF4-FFF2-40B4-BE49-F238E27FC236}">
                <a16:creationId xmlns:a16="http://schemas.microsoft.com/office/drawing/2014/main" id="{12DE8E50-5DF2-4545-9533-0C7EB7CE0A98}"/>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F45DD58E-2F78-4291-AAA6-946B2A293FF9}"/>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163691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BA6D6501-8B1A-4A28-AAB4-50B94C5F25B2}"/>
              </a:ext>
            </a:extLst>
          </p:cNvPr>
          <p:cNvSpPr>
            <a:spLocks noGrp="1"/>
          </p:cNvSpPr>
          <p:nvPr>
            <p:ph type="pic" sz="quarter" idx="11"/>
          </p:nvPr>
        </p:nvSpPr>
        <p:spPr>
          <a:xfrm>
            <a:off x="3364862" y="1898328"/>
            <a:ext cx="1807778" cy="3948277"/>
          </a:xfrm>
          <a:prstGeom prst="roundRect">
            <a:avLst>
              <a:gd name="adj" fmla="val 11905"/>
            </a:avLst>
          </a:prstGeom>
          <a:solidFill>
            <a:schemeClr val="bg2">
              <a:lumMod val="85000"/>
            </a:schemeClr>
          </a:solidFill>
        </p:spPr>
        <p:txBody>
          <a:bodyPr>
            <a:normAutofit/>
          </a:bodyPr>
          <a:lstStyle>
            <a:lvl1pPr>
              <a:defRPr sz="1200"/>
            </a:lvl1pPr>
          </a:lstStyle>
          <a:p>
            <a:endParaRPr lang="en-US"/>
          </a:p>
        </p:txBody>
      </p:sp>
      <p:sp>
        <p:nvSpPr>
          <p:cNvPr id="3" name="Picture Placeholder 2">
            <a:extLst>
              <a:ext uri="{FF2B5EF4-FFF2-40B4-BE49-F238E27FC236}">
                <a16:creationId xmlns:a16="http://schemas.microsoft.com/office/drawing/2014/main" id="{1DC474C2-090D-40AA-A422-3A54BE789258}"/>
              </a:ext>
            </a:extLst>
          </p:cNvPr>
          <p:cNvSpPr>
            <a:spLocks noGrp="1"/>
          </p:cNvSpPr>
          <p:nvPr>
            <p:ph type="pic" sz="quarter" idx="10"/>
          </p:nvPr>
        </p:nvSpPr>
        <p:spPr>
          <a:xfrm>
            <a:off x="1225571" y="999140"/>
            <a:ext cx="2238703" cy="4859720"/>
          </a:xfrm>
          <a:prstGeom prst="roundRect">
            <a:avLst>
              <a:gd name="adj" fmla="val 11905"/>
            </a:avLst>
          </a:prstGeom>
          <a:solidFill>
            <a:schemeClr val="bg2">
              <a:lumMod val="85000"/>
            </a:schemeClr>
          </a:solidFill>
        </p:spPr>
        <p:txBody>
          <a:bodyPr>
            <a:normAutofit/>
          </a:bodyPr>
          <a:lstStyle>
            <a:lvl1pPr>
              <a:defRPr sz="1200"/>
            </a:lvl1pPr>
          </a:lstStyle>
          <a:p>
            <a:endParaRPr lang="en-US"/>
          </a:p>
        </p:txBody>
      </p:sp>
      <p:sp>
        <p:nvSpPr>
          <p:cNvPr id="14" name="Title 4">
            <a:extLst>
              <a:ext uri="{FF2B5EF4-FFF2-40B4-BE49-F238E27FC236}">
                <a16:creationId xmlns:a16="http://schemas.microsoft.com/office/drawing/2014/main" id="{EB3A59D9-5EDD-4394-BEDE-1D0DB78D7A9E}"/>
              </a:ext>
            </a:extLst>
          </p:cNvPr>
          <p:cNvSpPr>
            <a:spLocks noGrp="1"/>
          </p:cNvSpPr>
          <p:nvPr>
            <p:ph type="title" hasCustomPrompt="1"/>
          </p:nvPr>
        </p:nvSpPr>
        <p:spPr>
          <a:xfrm>
            <a:off x="6147835" y="1486404"/>
            <a:ext cx="6096001" cy="823848"/>
          </a:xfrm>
        </p:spPr>
        <p:txBody>
          <a:bodyPr wrap="square" tIns="144000" bIns="108000">
            <a:spAutoFit/>
          </a:bodyPr>
          <a:lstStyle>
            <a:lvl1pPr algn="l">
              <a:defRPr sz="4000" b="1"/>
            </a:lvl1pPr>
          </a:lstStyle>
          <a:p>
            <a:r>
              <a:rPr lang="en-US"/>
              <a:t>Add Your Title Here</a:t>
            </a:r>
          </a:p>
        </p:txBody>
      </p:sp>
      <p:sp>
        <p:nvSpPr>
          <p:cNvPr id="7" name="Freeform: Shape 6">
            <a:extLst>
              <a:ext uri="{FF2B5EF4-FFF2-40B4-BE49-F238E27FC236}">
                <a16:creationId xmlns:a16="http://schemas.microsoft.com/office/drawing/2014/main" id="{5BED3374-9A9E-49E4-87DE-57142C3D03A0}"/>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372A5DF9-5771-4E4B-9432-F5ED2EEBE9D6}"/>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30570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A88AB7-2B22-46D8-8530-5AA367C1732F}"/>
              </a:ext>
            </a:extLst>
          </p:cNvPr>
          <p:cNvSpPr>
            <a:spLocks noGrp="1"/>
          </p:cNvSpPr>
          <p:nvPr>
            <p:ph type="pic" sz="quarter" idx="10"/>
          </p:nvPr>
        </p:nvSpPr>
        <p:spPr>
          <a:xfrm>
            <a:off x="6511844" y="1765300"/>
            <a:ext cx="4435475" cy="2522538"/>
          </a:xfrm>
          <a:solidFill>
            <a:schemeClr val="bg2">
              <a:lumMod val="85000"/>
            </a:schemeClr>
          </a:solidFill>
        </p:spPr>
        <p:txBody>
          <a:bodyPr>
            <a:normAutofit/>
          </a:bodyPr>
          <a:lstStyle>
            <a:lvl1pPr>
              <a:defRPr sz="1200"/>
            </a:lvl1pPr>
          </a:lstStyle>
          <a:p>
            <a:endParaRPr lang="en-US"/>
          </a:p>
        </p:txBody>
      </p:sp>
      <p:sp>
        <p:nvSpPr>
          <p:cNvPr id="11" name="Title 4">
            <a:extLst>
              <a:ext uri="{FF2B5EF4-FFF2-40B4-BE49-F238E27FC236}">
                <a16:creationId xmlns:a16="http://schemas.microsoft.com/office/drawing/2014/main" id="{8D9A92F3-C9FC-4951-9BA7-2E0FEA55EE3C}"/>
              </a:ext>
            </a:extLst>
          </p:cNvPr>
          <p:cNvSpPr>
            <a:spLocks noGrp="1"/>
          </p:cNvSpPr>
          <p:nvPr>
            <p:ph type="title" hasCustomPrompt="1"/>
          </p:nvPr>
        </p:nvSpPr>
        <p:spPr>
          <a:xfrm>
            <a:off x="757078" y="1510129"/>
            <a:ext cx="6096001" cy="823848"/>
          </a:xfrm>
        </p:spPr>
        <p:txBody>
          <a:bodyPr wrap="square" tIns="144000" bIns="108000">
            <a:spAutoFit/>
          </a:bodyPr>
          <a:lstStyle>
            <a:lvl1pPr algn="l">
              <a:defRPr sz="4000" b="1"/>
            </a:lvl1pPr>
          </a:lstStyle>
          <a:p>
            <a:r>
              <a:rPr lang="en-US"/>
              <a:t>Add Your Title Here</a:t>
            </a:r>
          </a:p>
        </p:txBody>
      </p:sp>
    </p:spTree>
    <p:extLst>
      <p:ext uri="{BB962C8B-B14F-4D97-AF65-F5344CB8AC3E}">
        <p14:creationId xmlns:p14="http://schemas.microsoft.com/office/powerpoint/2010/main" val="554063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51910A74-82EA-4B46-8C1E-DA96E20D86B4}"/>
              </a:ext>
            </a:extLst>
          </p:cNvPr>
          <p:cNvSpPr>
            <a:spLocks noGrp="1"/>
          </p:cNvSpPr>
          <p:nvPr>
            <p:ph type="title" hasCustomPrompt="1"/>
          </p:nvPr>
        </p:nvSpPr>
        <p:spPr>
          <a:xfrm>
            <a:off x="3047998" y="527930"/>
            <a:ext cx="6096001" cy="823848"/>
          </a:xfrm>
        </p:spPr>
        <p:txBody>
          <a:bodyPr wrap="square" tIns="144000" bIns="108000">
            <a:spAutoFit/>
          </a:bodyPr>
          <a:lstStyle>
            <a:lvl1pPr algn="ctr">
              <a:defRPr sz="4000" b="1"/>
            </a:lvl1pPr>
          </a:lstStyle>
          <a:p>
            <a:r>
              <a:rPr lang="en-US"/>
              <a:t>Add Your Title Here</a:t>
            </a:r>
          </a:p>
        </p:txBody>
      </p:sp>
      <p:sp>
        <p:nvSpPr>
          <p:cNvPr id="5" name="Freeform: Shape 4">
            <a:extLst>
              <a:ext uri="{FF2B5EF4-FFF2-40B4-BE49-F238E27FC236}">
                <a16:creationId xmlns:a16="http://schemas.microsoft.com/office/drawing/2014/main" id="{2F37841C-BB9C-454F-99A9-A986CEDD566F}"/>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65F8DCE4-5CF0-4EA7-AB04-9EFD1D6DBE9A}"/>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10028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B42CD23-3E8D-4429-A61F-B75C2ACC14FC}"/>
              </a:ext>
            </a:extLst>
          </p:cNvPr>
          <p:cNvSpPr>
            <a:spLocks noGrp="1"/>
          </p:cNvSpPr>
          <p:nvPr>
            <p:ph type="pic" sz="quarter" idx="10"/>
          </p:nvPr>
        </p:nvSpPr>
        <p:spPr>
          <a:xfrm>
            <a:off x="0" y="2179674"/>
            <a:ext cx="12192000" cy="4678326"/>
          </a:xfrm>
          <a:custGeom>
            <a:avLst/>
            <a:gdLst>
              <a:gd name="connsiteX0" fmla="*/ 12192000 w 12192000"/>
              <a:gd name="connsiteY0" fmla="*/ 0 h 4678326"/>
              <a:gd name="connsiteX1" fmla="*/ 12192000 w 12192000"/>
              <a:gd name="connsiteY1" fmla="*/ 4678326 h 4678326"/>
              <a:gd name="connsiteX2" fmla="*/ 0 w 12192000"/>
              <a:gd name="connsiteY2" fmla="*/ 4678326 h 4678326"/>
            </a:gdLst>
            <a:ahLst/>
            <a:cxnLst>
              <a:cxn ang="0">
                <a:pos x="connsiteX0" y="connsiteY0"/>
              </a:cxn>
              <a:cxn ang="0">
                <a:pos x="connsiteX1" y="connsiteY1"/>
              </a:cxn>
              <a:cxn ang="0">
                <a:pos x="connsiteX2" y="connsiteY2"/>
              </a:cxn>
            </a:cxnLst>
            <a:rect l="l" t="t" r="r" b="b"/>
            <a:pathLst>
              <a:path w="12192000" h="4678326">
                <a:moveTo>
                  <a:pt x="12192000" y="0"/>
                </a:moveTo>
                <a:lnTo>
                  <a:pt x="12192000" y="4678326"/>
                </a:lnTo>
                <a:lnTo>
                  <a:pt x="0" y="4678326"/>
                </a:lnTo>
                <a:close/>
              </a:path>
            </a:pathLst>
          </a:custGeom>
          <a:solidFill>
            <a:schemeClr val="bg2">
              <a:lumMod val="85000"/>
            </a:schemeClr>
          </a:solidFill>
        </p:spPr>
        <p:txBody>
          <a:bodyPr wrap="square">
            <a:noAutofit/>
          </a:bodyPr>
          <a:lstStyle>
            <a:lvl1pPr>
              <a:defRPr sz="1200"/>
            </a:lvl1pPr>
          </a:lstStyle>
          <a:p>
            <a:endParaRPr lang="en-US"/>
          </a:p>
        </p:txBody>
      </p:sp>
      <p:sp>
        <p:nvSpPr>
          <p:cNvPr id="7" name="Title 4">
            <a:extLst>
              <a:ext uri="{FF2B5EF4-FFF2-40B4-BE49-F238E27FC236}">
                <a16:creationId xmlns:a16="http://schemas.microsoft.com/office/drawing/2014/main" id="{51910A74-82EA-4B46-8C1E-DA96E20D86B4}"/>
              </a:ext>
            </a:extLst>
          </p:cNvPr>
          <p:cNvSpPr>
            <a:spLocks noGrp="1"/>
          </p:cNvSpPr>
          <p:nvPr>
            <p:ph type="title" hasCustomPrompt="1"/>
          </p:nvPr>
        </p:nvSpPr>
        <p:spPr>
          <a:xfrm>
            <a:off x="3047998" y="527930"/>
            <a:ext cx="6096001" cy="823848"/>
          </a:xfrm>
        </p:spPr>
        <p:txBody>
          <a:bodyPr wrap="square" tIns="144000" bIns="108000">
            <a:spAutoFit/>
          </a:bodyPr>
          <a:lstStyle>
            <a:lvl1pPr algn="ctr">
              <a:defRPr sz="4000" b="1"/>
            </a:lvl1pPr>
          </a:lstStyle>
          <a:p>
            <a:r>
              <a:rPr lang="en-US"/>
              <a:t>Add Your Title Here</a:t>
            </a:r>
          </a:p>
        </p:txBody>
      </p:sp>
      <p:sp>
        <p:nvSpPr>
          <p:cNvPr id="6" name="Freeform: Shape 5">
            <a:extLst>
              <a:ext uri="{FF2B5EF4-FFF2-40B4-BE49-F238E27FC236}">
                <a16:creationId xmlns:a16="http://schemas.microsoft.com/office/drawing/2014/main" id="{F3C91E8B-0A40-4BD1-80A8-8E91AFA0592B}"/>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BF4229C8-A15A-4204-8899-337A6B8217E8}"/>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5192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BD5C762-CF7B-4BFE-9278-2796E1544AC1}"/>
              </a:ext>
            </a:extLst>
          </p:cNvPr>
          <p:cNvSpPr>
            <a:spLocks noGrp="1"/>
          </p:cNvSpPr>
          <p:nvPr>
            <p:ph type="pic" sz="quarter" idx="10"/>
          </p:nvPr>
        </p:nvSpPr>
        <p:spPr>
          <a:xfrm>
            <a:off x="1106067" y="1716260"/>
            <a:ext cx="4580719" cy="3948894"/>
          </a:xfrm>
          <a:custGeom>
            <a:avLst/>
            <a:gdLst>
              <a:gd name="connsiteX0" fmla="*/ 0 w 4580719"/>
              <a:gd name="connsiteY0" fmla="*/ 0 h 3948894"/>
              <a:gd name="connsiteX1" fmla="*/ 4580719 w 4580719"/>
              <a:gd name="connsiteY1" fmla="*/ 0 h 3948894"/>
              <a:gd name="connsiteX2" fmla="*/ 2290359 w 4580719"/>
              <a:gd name="connsiteY2" fmla="*/ 3948894 h 3948894"/>
            </a:gdLst>
            <a:ahLst/>
            <a:cxnLst>
              <a:cxn ang="0">
                <a:pos x="connsiteX0" y="connsiteY0"/>
              </a:cxn>
              <a:cxn ang="0">
                <a:pos x="connsiteX1" y="connsiteY1"/>
              </a:cxn>
              <a:cxn ang="0">
                <a:pos x="connsiteX2" y="connsiteY2"/>
              </a:cxn>
            </a:cxnLst>
            <a:rect l="l" t="t" r="r" b="b"/>
            <a:pathLst>
              <a:path w="4580719" h="3948894">
                <a:moveTo>
                  <a:pt x="0" y="0"/>
                </a:moveTo>
                <a:lnTo>
                  <a:pt x="4580719" y="0"/>
                </a:lnTo>
                <a:lnTo>
                  <a:pt x="2290359" y="3948894"/>
                </a:lnTo>
                <a:close/>
              </a:path>
            </a:pathLst>
          </a:custGeom>
          <a:solidFill>
            <a:schemeClr val="bg2">
              <a:lumMod val="85000"/>
            </a:schemeClr>
          </a:solidFill>
        </p:spPr>
        <p:txBody>
          <a:bodyPr wrap="square">
            <a:noAutofit/>
          </a:bodyPr>
          <a:lstStyle>
            <a:lvl1pPr>
              <a:defRPr sz="1200"/>
            </a:lvl1pPr>
          </a:lstStyle>
          <a:p>
            <a:endParaRPr lang="en-US"/>
          </a:p>
        </p:txBody>
      </p:sp>
      <p:sp>
        <p:nvSpPr>
          <p:cNvPr id="14" name="Freeform: Shape 13">
            <a:extLst>
              <a:ext uri="{FF2B5EF4-FFF2-40B4-BE49-F238E27FC236}">
                <a16:creationId xmlns:a16="http://schemas.microsoft.com/office/drawing/2014/main" id="{CCD7C330-00DA-4522-AB6A-FBB55ED64EEB}"/>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A1DFF06F-CA6D-48FD-B93C-B6B88054B4BE}"/>
              </a:ext>
            </a:extLst>
          </p:cNvPr>
          <p:cNvSpPr>
            <a:spLocks noGrp="1"/>
          </p:cNvSpPr>
          <p:nvPr>
            <p:ph type="title" hasCustomPrompt="1"/>
          </p:nvPr>
        </p:nvSpPr>
        <p:spPr>
          <a:xfrm>
            <a:off x="6095999" y="2185506"/>
            <a:ext cx="6096001" cy="823848"/>
          </a:xfrm>
        </p:spPr>
        <p:txBody>
          <a:bodyPr wrap="square" tIns="144000" bIns="108000">
            <a:spAutoFit/>
          </a:bodyPr>
          <a:lstStyle>
            <a:lvl1pPr>
              <a:defRPr sz="4000" b="1"/>
            </a:lvl1pPr>
          </a:lstStyle>
          <a:p>
            <a:r>
              <a:rPr lang="en-US"/>
              <a:t>Add Your Title Here</a:t>
            </a:r>
          </a:p>
        </p:txBody>
      </p:sp>
      <p:sp>
        <p:nvSpPr>
          <p:cNvPr id="12" name="Rectangle 11">
            <a:extLst>
              <a:ext uri="{FF2B5EF4-FFF2-40B4-BE49-F238E27FC236}">
                <a16:creationId xmlns:a16="http://schemas.microsoft.com/office/drawing/2014/main" id="{A9B73412-72F7-47FB-9B7E-FFFFDACB016F}"/>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303313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56351D4-DE05-4383-A1C2-21DA319B4E35}"/>
              </a:ext>
            </a:extLst>
          </p:cNvPr>
          <p:cNvSpPr>
            <a:spLocks noGrp="1"/>
          </p:cNvSpPr>
          <p:nvPr>
            <p:ph type="pic" sz="quarter" idx="13"/>
          </p:nvPr>
        </p:nvSpPr>
        <p:spPr>
          <a:xfrm>
            <a:off x="3923414" y="0"/>
            <a:ext cx="8267231" cy="6858000"/>
          </a:xfrm>
          <a:custGeom>
            <a:avLst/>
            <a:gdLst>
              <a:gd name="connsiteX0" fmla="*/ 3678051 w 8267231"/>
              <a:gd name="connsiteY0" fmla="*/ 0 h 6858000"/>
              <a:gd name="connsiteX1" fmla="*/ 8267231 w 8267231"/>
              <a:gd name="connsiteY1" fmla="*/ 0 h 6858000"/>
              <a:gd name="connsiteX2" fmla="*/ 8267231 w 8267231"/>
              <a:gd name="connsiteY2" fmla="*/ 6858000 h 6858000"/>
              <a:gd name="connsiteX3" fmla="*/ 1814494 w 8267231"/>
              <a:gd name="connsiteY3" fmla="*/ 6858000 h 6858000"/>
              <a:gd name="connsiteX4" fmla="*/ 0 w 8267231"/>
              <a:gd name="connsiteY4" fmla="*/ 45924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7231" h="6858000">
                <a:moveTo>
                  <a:pt x="3678051" y="0"/>
                </a:moveTo>
                <a:lnTo>
                  <a:pt x="8267231" y="0"/>
                </a:lnTo>
                <a:lnTo>
                  <a:pt x="8267231" y="6858000"/>
                </a:lnTo>
                <a:lnTo>
                  <a:pt x="1814494" y="6858000"/>
                </a:lnTo>
                <a:lnTo>
                  <a:pt x="0" y="4592421"/>
                </a:lnTo>
                <a:close/>
              </a:path>
            </a:pathLst>
          </a:custGeom>
          <a:solidFill>
            <a:schemeClr val="bg2">
              <a:lumMod val="85000"/>
            </a:schemeClr>
          </a:solidFill>
        </p:spPr>
        <p:txBody>
          <a:bodyPr wrap="square">
            <a:noAutofit/>
          </a:bodyPr>
          <a:lstStyle>
            <a:lvl1pPr>
              <a:defRPr sz="1200"/>
            </a:lvl1pPr>
          </a:lstStyle>
          <a:p>
            <a:endParaRPr lang="en-US"/>
          </a:p>
        </p:txBody>
      </p:sp>
      <p:sp>
        <p:nvSpPr>
          <p:cNvPr id="3" name="Picture Placeholder 2">
            <a:extLst>
              <a:ext uri="{FF2B5EF4-FFF2-40B4-BE49-F238E27FC236}">
                <a16:creationId xmlns:a16="http://schemas.microsoft.com/office/drawing/2014/main" id="{71C86133-4D02-41B1-9F78-1CDBFE414622}"/>
              </a:ext>
            </a:extLst>
          </p:cNvPr>
          <p:cNvSpPr>
            <a:spLocks noGrp="1"/>
          </p:cNvSpPr>
          <p:nvPr>
            <p:ph type="pic" sz="quarter" idx="10"/>
          </p:nvPr>
        </p:nvSpPr>
        <p:spPr>
          <a:xfrm>
            <a:off x="980608" y="1455128"/>
            <a:ext cx="990936" cy="990936"/>
          </a:xfrm>
          <a:prstGeom prst="ellipse">
            <a:avLst/>
          </a:prstGeom>
          <a:solidFill>
            <a:schemeClr val="bg2">
              <a:lumMod val="85000"/>
            </a:schemeClr>
          </a:solidFill>
        </p:spPr>
        <p:txBody>
          <a:bodyPr>
            <a:normAutofit/>
          </a:bodyPr>
          <a:lstStyle>
            <a:lvl1pPr>
              <a:defRPr sz="1200"/>
            </a:lvl1pPr>
          </a:lstStyle>
          <a:p>
            <a:endParaRPr lang="en-US"/>
          </a:p>
        </p:txBody>
      </p:sp>
      <p:sp>
        <p:nvSpPr>
          <p:cNvPr id="12" name="Picture Placeholder 2">
            <a:extLst>
              <a:ext uri="{FF2B5EF4-FFF2-40B4-BE49-F238E27FC236}">
                <a16:creationId xmlns:a16="http://schemas.microsoft.com/office/drawing/2014/main" id="{EF22D655-0632-47C3-A598-9355E2D9E92A}"/>
              </a:ext>
            </a:extLst>
          </p:cNvPr>
          <p:cNvSpPr>
            <a:spLocks noGrp="1"/>
          </p:cNvSpPr>
          <p:nvPr>
            <p:ph type="pic" sz="quarter" idx="11"/>
          </p:nvPr>
        </p:nvSpPr>
        <p:spPr>
          <a:xfrm>
            <a:off x="980608" y="3120118"/>
            <a:ext cx="990936" cy="990936"/>
          </a:xfrm>
          <a:prstGeom prst="ellipse">
            <a:avLst/>
          </a:prstGeom>
          <a:solidFill>
            <a:schemeClr val="bg2">
              <a:lumMod val="85000"/>
            </a:schemeClr>
          </a:solidFill>
        </p:spPr>
        <p:txBody>
          <a:bodyPr>
            <a:normAutofit/>
          </a:bodyPr>
          <a:lstStyle>
            <a:lvl1pPr>
              <a:defRPr sz="1200"/>
            </a:lvl1pPr>
          </a:lstStyle>
          <a:p>
            <a:endParaRPr lang="en-US"/>
          </a:p>
        </p:txBody>
      </p:sp>
      <p:sp>
        <p:nvSpPr>
          <p:cNvPr id="13" name="Picture Placeholder 2">
            <a:extLst>
              <a:ext uri="{FF2B5EF4-FFF2-40B4-BE49-F238E27FC236}">
                <a16:creationId xmlns:a16="http://schemas.microsoft.com/office/drawing/2014/main" id="{38C465B3-F310-46B2-838F-87CB8C03737C}"/>
              </a:ext>
            </a:extLst>
          </p:cNvPr>
          <p:cNvSpPr>
            <a:spLocks noGrp="1"/>
          </p:cNvSpPr>
          <p:nvPr>
            <p:ph type="pic" sz="quarter" idx="12"/>
          </p:nvPr>
        </p:nvSpPr>
        <p:spPr>
          <a:xfrm>
            <a:off x="980608" y="4785111"/>
            <a:ext cx="990936" cy="990936"/>
          </a:xfrm>
          <a:prstGeom prst="ellipse">
            <a:avLst/>
          </a:prstGeom>
          <a:solidFill>
            <a:schemeClr val="bg2">
              <a:lumMod val="85000"/>
            </a:schemeClr>
          </a:solidFill>
        </p:spPr>
        <p:txBody>
          <a:bodyPr>
            <a:normAutofit/>
          </a:bodyPr>
          <a:lstStyle>
            <a:lvl1pPr>
              <a:defRPr sz="1200"/>
            </a:lvl1pPr>
          </a:lstStyle>
          <a:p>
            <a:endParaRPr lang="en-US"/>
          </a:p>
        </p:txBody>
      </p:sp>
      <p:sp>
        <p:nvSpPr>
          <p:cNvPr id="18" name="Title 4">
            <a:extLst>
              <a:ext uri="{FF2B5EF4-FFF2-40B4-BE49-F238E27FC236}">
                <a16:creationId xmlns:a16="http://schemas.microsoft.com/office/drawing/2014/main" id="{E074D73D-8C03-4258-9EA2-BD3CA6F8C6B9}"/>
              </a:ext>
            </a:extLst>
          </p:cNvPr>
          <p:cNvSpPr>
            <a:spLocks noGrp="1"/>
          </p:cNvSpPr>
          <p:nvPr>
            <p:ph type="title" hasCustomPrompt="1"/>
          </p:nvPr>
        </p:nvSpPr>
        <p:spPr>
          <a:xfrm>
            <a:off x="6238456" y="2693910"/>
            <a:ext cx="6096001" cy="823848"/>
          </a:xfrm>
        </p:spPr>
        <p:txBody>
          <a:bodyPr wrap="square" tIns="144000" bIns="108000">
            <a:spAutoFit/>
          </a:bodyPr>
          <a:lstStyle>
            <a:lvl1pPr algn="l">
              <a:defRPr sz="4000" b="1"/>
            </a:lvl1pPr>
          </a:lstStyle>
          <a:p>
            <a:r>
              <a:rPr lang="en-US"/>
              <a:t>Add Your Title Here</a:t>
            </a:r>
          </a:p>
        </p:txBody>
      </p:sp>
    </p:spTree>
    <p:extLst>
      <p:ext uri="{BB962C8B-B14F-4D97-AF65-F5344CB8AC3E}">
        <p14:creationId xmlns:p14="http://schemas.microsoft.com/office/powerpoint/2010/main" val="3648516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2D34157-39A1-4A50-BE09-CD24A87AA9C2}"/>
              </a:ext>
            </a:extLst>
          </p:cNvPr>
          <p:cNvSpPr>
            <a:spLocks noGrp="1"/>
          </p:cNvSpPr>
          <p:nvPr>
            <p:ph type="pic" sz="quarter" idx="10"/>
          </p:nvPr>
        </p:nvSpPr>
        <p:spPr>
          <a:xfrm>
            <a:off x="0" y="3131194"/>
            <a:ext cx="12192000" cy="3726806"/>
          </a:xfrm>
          <a:custGeom>
            <a:avLst/>
            <a:gdLst>
              <a:gd name="connsiteX0" fmla="*/ 6096001 w 12192000"/>
              <a:gd name="connsiteY0" fmla="*/ 0 h 3726806"/>
              <a:gd name="connsiteX1" fmla="*/ 12192000 w 12192000"/>
              <a:gd name="connsiteY1" fmla="*/ 306120 h 3726806"/>
              <a:gd name="connsiteX2" fmla="*/ 12192000 w 12192000"/>
              <a:gd name="connsiteY2" fmla="*/ 3726806 h 3726806"/>
              <a:gd name="connsiteX3" fmla="*/ 0 w 12192000"/>
              <a:gd name="connsiteY3" fmla="*/ 3726806 h 3726806"/>
              <a:gd name="connsiteX4" fmla="*/ 0 w 12192000"/>
              <a:gd name="connsiteY4" fmla="*/ 306120 h 37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726806">
                <a:moveTo>
                  <a:pt x="6096001" y="0"/>
                </a:moveTo>
                <a:lnTo>
                  <a:pt x="12192000" y="306120"/>
                </a:lnTo>
                <a:lnTo>
                  <a:pt x="12192000" y="3726806"/>
                </a:lnTo>
                <a:lnTo>
                  <a:pt x="0" y="3726806"/>
                </a:lnTo>
                <a:lnTo>
                  <a:pt x="0" y="306120"/>
                </a:lnTo>
                <a:close/>
              </a:path>
            </a:pathLst>
          </a:custGeom>
          <a:solidFill>
            <a:schemeClr val="bg2">
              <a:lumMod val="85000"/>
            </a:schemeClr>
          </a:solidFill>
        </p:spPr>
        <p:txBody>
          <a:bodyPr wrap="square">
            <a:noAutofit/>
          </a:bodyPr>
          <a:lstStyle>
            <a:lvl1pPr>
              <a:defRPr sz="1200"/>
            </a:lvl1pPr>
          </a:lstStyle>
          <a:p>
            <a:endParaRPr lang="en-US"/>
          </a:p>
        </p:txBody>
      </p:sp>
      <p:sp>
        <p:nvSpPr>
          <p:cNvPr id="7" name="Title 4">
            <a:extLst>
              <a:ext uri="{FF2B5EF4-FFF2-40B4-BE49-F238E27FC236}">
                <a16:creationId xmlns:a16="http://schemas.microsoft.com/office/drawing/2014/main" id="{51002640-D2F1-4BDB-A109-AFCF41B7CFF3}"/>
              </a:ext>
            </a:extLst>
          </p:cNvPr>
          <p:cNvSpPr>
            <a:spLocks noGrp="1"/>
          </p:cNvSpPr>
          <p:nvPr>
            <p:ph type="title" hasCustomPrompt="1"/>
          </p:nvPr>
        </p:nvSpPr>
        <p:spPr>
          <a:xfrm>
            <a:off x="3047998" y="527930"/>
            <a:ext cx="6096001" cy="823848"/>
          </a:xfrm>
        </p:spPr>
        <p:txBody>
          <a:bodyPr wrap="square" tIns="144000" bIns="108000">
            <a:spAutoFit/>
          </a:bodyPr>
          <a:lstStyle>
            <a:lvl1pPr algn="ctr">
              <a:defRPr sz="4000" b="1"/>
            </a:lvl1pPr>
          </a:lstStyle>
          <a:p>
            <a:r>
              <a:rPr lang="en-US"/>
              <a:t>Add Your Title Here</a:t>
            </a:r>
          </a:p>
        </p:txBody>
      </p:sp>
      <p:sp>
        <p:nvSpPr>
          <p:cNvPr id="6" name="Freeform: Shape 5">
            <a:extLst>
              <a:ext uri="{FF2B5EF4-FFF2-40B4-BE49-F238E27FC236}">
                <a16:creationId xmlns:a16="http://schemas.microsoft.com/office/drawing/2014/main" id="{F1A7E7C6-470F-4B88-A0FC-2DD2362DA81B}"/>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19B5ECAC-4962-4769-823C-FC3F337D9B55}"/>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196687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5B16153-F83A-4F31-B63E-0B141A8AD1AC}"/>
              </a:ext>
            </a:extLst>
          </p:cNvPr>
          <p:cNvSpPr>
            <a:spLocks noGrp="1"/>
          </p:cNvSpPr>
          <p:nvPr>
            <p:ph type="pic" sz="quarter" idx="10"/>
          </p:nvPr>
        </p:nvSpPr>
        <p:spPr>
          <a:xfrm>
            <a:off x="0" y="0"/>
            <a:ext cx="12192000" cy="6858000"/>
          </a:xfrm>
          <a:solidFill>
            <a:schemeClr val="bg2">
              <a:lumMod val="85000"/>
            </a:schemeClr>
          </a:solidFill>
        </p:spPr>
        <p:txBody>
          <a:bodyPr>
            <a:normAutofit/>
          </a:bodyPr>
          <a:lstStyle>
            <a:lvl1pPr>
              <a:defRPr sz="1200"/>
            </a:lvl1pPr>
          </a:lstStyle>
          <a:p>
            <a:endParaRPr lang="en-US"/>
          </a:p>
        </p:txBody>
      </p:sp>
    </p:spTree>
    <p:extLst>
      <p:ext uri="{BB962C8B-B14F-4D97-AF65-F5344CB8AC3E}">
        <p14:creationId xmlns:p14="http://schemas.microsoft.com/office/powerpoint/2010/main" val="3418215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8004F2-3762-4F20-A85A-BC2B202D212E}"/>
              </a:ext>
            </a:extLst>
          </p:cNvPr>
          <p:cNvSpPr>
            <a:spLocks noGrp="1"/>
          </p:cNvSpPr>
          <p:nvPr>
            <p:ph type="pic" sz="quarter" idx="10"/>
          </p:nvPr>
        </p:nvSpPr>
        <p:spPr>
          <a:xfrm>
            <a:off x="0" y="0"/>
            <a:ext cx="12192000" cy="6858000"/>
          </a:xfrm>
          <a:solidFill>
            <a:schemeClr val="bg2">
              <a:lumMod val="85000"/>
            </a:schemeClr>
          </a:solidFill>
        </p:spPr>
        <p:txBody>
          <a:bodyPr>
            <a:normAutofit/>
          </a:bodyPr>
          <a:lstStyle>
            <a:lvl1pPr>
              <a:defRPr sz="1200"/>
            </a:lvl1pPr>
          </a:lstStyle>
          <a:p>
            <a:endParaRPr lang="en-US"/>
          </a:p>
        </p:txBody>
      </p:sp>
      <p:sp>
        <p:nvSpPr>
          <p:cNvPr id="15" name="Picture Placeholder 14">
            <a:extLst>
              <a:ext uri="{FF2B5EF4-FFF2-40B4-BE49-F238E27FC236}">
                <a16:creationId xmlns:a16="http://schemas.microsoft.com/office/drawing/2014/main" id="{96BB98EC-981C-4707-B835-72607514BD0C}"/>
              </a:ext>
            </a:extLst>
          </p:cNvPr>
          <p:cNvSpPr>
            <a:spLocks noGrp="1"/>
          </p:cNvSpPr>
          <p:nvPr>
            <p:ph type="pic" sz="quarter" idx="12"/>
          </p:nvPr>
        </p:nvSpPr>
        <p:spPr>
          <a:xfrm>
            <a:off x="7180303" y="1657571"/>
            <a:ext cx="4309430" cy="4309430"/>
          </a:xfrm>
          <a:custGeom>
            <a:avLst/>
            <a:gdLst>
              <a:gd name="connsiteX0" fmla="*/ 0 w 4309430"/>
              <a:gd name="connsiteY0" fmla="*/ 0 h 4309430"/>
              <a:gd name="connsiteX1" fmla="*/ 4309430 w 4309430"/>
              <a:gd name="connsiteY1" fmla="*/ 1145545 h 4309430"/>
              <a:gd name="connsiteX2" fmla="*/ 1145544 w 4309430"/>
              <a:gd name="connsiteY2" fmla="*/ 4309430 h 4309430"/>
            </a:gdLst>
            <a:ahLst/>
            <a:cxnLst>
              <a:cxn ang="0">
                <a:pos x="connsiteX0" y="connsiteY0"/>
              </a:cxn>
              <a:cxn ang="0">
                <a:pos x="connsiteX1" y="connsiteY1"/>
              </a:cxn>
              <a:cxn ang="0">
                <a:pos x="connsiteX2" y="connsiteY2"/>
              </a:cxn>
            </a:cxnLst>
            <a:rect l="l" t="t" r="r" b="b"/>
            <a:pathLst>
              <a:path w="4309430" h="4309430">
                <a:moveTo>
                  <a:pt x="0" y="0"/>
                </a:moveTo>
                <a:lnTo>
                  <a:pt x="4309430" y="1145545"/>
                </a:lnTo>
                <a:lnTo>
                  <a:pt x="1145544" y="4309430"/>
                </a:lnTo>
                <a:close/>
              </a:path>
            </a:pathLst>
          </a:custGeom>
          <a:solidFill>
            <a:schemeClr val="bg2">
              <a:lumMod val="85000"/>
            </a:schemeClr>
          </a:solid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530462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25ADAE-3CC7-4921-AB8B-7AFC35B31347}"/>
              </a:ext>
            </a:extLst>
          </p:cNvPr>
          <p:cNvSpPr>
            <a:spLocks noGrp="1"/>
          </p:cNvSpPr>
          <p:nvPr>
            <p:ph type="pic" sz="quarter" idx="11"/>
          </p:nvPr>
        </p:nvSpPr>
        <p:spPr>
          <a:xfrm>
            <a:off x="0" y="3680102"/>
            <a:ext cx="6216404" cy="3177899"/>
          </a:xfrm>
          <a:custGeom>
            <a:avLst/>
            <a:gdLst>
              <a:gd name="connsiteX0" fmla="*/ 4139200 w 6216404"/>
              <a:gd name="connsiteY0" fmla="*/ 0 h 3177899"/>
              <a:gd name="connsiteX1" fmla="*/ 6216404 w 6216404"/>
              <a:gd name="connsiteY1" fmla="*/ 3177899 h 3177899"/>
              <a:gd name="connsiteX2" fmla="*/ 0 w 6216404"/>
              <a:gd name="connsiteY2" fmla="*/ 3177899 h 3177899"/>
              <a:gd name="connsiteX3" fmla="*/ 0 w 6216404"/>
              <a:gd name="connsiteY3" fmla="*/ 2093557 h 3177899"/>
            </a:gdLst>
            <a:ahLst/>
            <a:cxnLst>
              <a:cxn ang="0">
                <a:pos x="connsiteX0" y="connsiteY0"/>
              </a:cxn>
              <a:cxn ang="0">
                <a:pos x="connsiteX1" y="connsiteY1"/>
              </a:cxn>
              <a:cxn ang="0">
                <a:pos x="connsiteX2" y="connsiteY2"/>
              </a:cxn>
              <a:cxn ang="0">
                <a:pos x="connsiteX3" y="connsiteY3"/>
              </a:cxn>
            </a:cxnLst>
            <a:rect l="l" t="t" r="r" b="b"/>
            <a:pathLst>
              <a:path w="6216404" h="3177899">
                <a:moveTo>
                  <a:pt x="4139200" y="0"/>
                </a:moveTo>
                <a:lnTo>
                  <a:pt x="6216404" y="3177899"/>
                </a:lnTo>
                <a:lnTo>
                  <a:pt x="0" y="3177899"/>
                </a:lnTo>
                <a:lnTo>
                  <a:pt x="0" y="2093557"/>
                </a:lnTo>
                <a:close/>
              </a:path>
            </a:pathLst>
          </a:custGeom>
          <a:solidFill>
            <a:schemeClr val="bg2">
              <a:lumMod val="85000"/>
            </a:schemeClr>
          </a:solidFill>
        </p:spPr>
        <p:txBody>
          <a:bodyPr wrap="square">
            <a:noAutofit/>
          </a:bodyPr>
          <a:lstStyle>
            <a:lvl1pPr>
              <a:defRPr sz="1200"/>
            </a:lvl1pPr>
          </a:lstStyle>
          <a:p>
            <a:endParaRPr lang="en-US"/>
          </a:p>
        </p:txBody>
      </p:sp>
      <p:sp>
        <p:nvSpPr>
          <p:cNvPr id="11" name="Picture Placeholder 10">
            <a:extLst>
              <a:ext uri="{FF2B5EF4-FFF2-40B4-BE49-F238E27FC236}">
                <a16:creationId xmlns:a16="http://schemas.microsoft.com/office/drawing/2014/main" id="{A776E60C-A930-4479-BF49-0C63B78F79E7}"/>
              </a:ext>
            </a:extLst>
          </p:cNvPr>
          <p:cNvSpPr>
            <a:spLocks noGrp="1"/>
          </p:cNvSpPr>
          <p:nvPr>
            <p:ph type="pic" sz="quarter" idx="10"/>
          </p:nvPr>
        </p:nvSpPr>
        <p:spPr>
          <a:xfrm>
            <a:off x="0" y="2"/>
            <a:ext cx="10825025" cy="4114799"/>
          </a:xfrm>
          <a:custGeom>
            <a:avLst/>
            <a:gdLst>
              <a:gd name="connsiteX0" fmla="*/ 0 w 10825025"/>
              <a:gd name="connsiteY0" fmla="*/ 0 h 4114799"/>
              <a:gd name="connsiteX1" fmla="*/ 10825025 w 10825025"/>
              <a:gd name="connsiteY1" fmla="*/ 0 h 4114799"/>
              <a:gd name="connsiteX2" fmla="*/ 2689601 w 10825025"/>
              <a:gd name="connsiteY2" fmla="*/ 4114799 h 4114799"/>
            </a:gdLst>
            <a:ahLst/>
            <a:cxnLst>
              <a:cxn ang="0">
                <a:pos x="connsiteX0" y="connsiteY0"/>
              </a:cxn>
              <a:cxn ang="0">
                <a:pos x="connsiteX1" y="connsiteY1"/>
              </a:cxn>
              <a:cxn ang="0">
                <a:pos x="connsiteX2" y="connsiteY2"/>
              </a:cxn>
            </a:cxnLst>
            <a:rect l="l" t="t" r="r" b="b"/>
            <a:pathLst>
              <a:path w="10825025" h="4114799">
                <a:moveTo>
                  <a:pt x="0" y="0"/>
                </a:moveTo>
                <a:lnTo>
                  <a:pt x="10825025" y="0"/>
                </a:lnTo>
                <a:lnTo>
                  <a:pt x="2689601" y="4114799"/>
                </a:lnTo>
                <a:close/>
              </a:path>
            </a:pathLst>
          </a:custGeom>
          <a:solidFill>
            <a:schemeClr val="bg2">
              <a:lumMod val="85000"/>
            </a:schemeClr>
          </a:solidFill>
        </p:spPr>
        <p:txBody>
          <a:bodyPr wrap="square">
            <a:noAutofit/>
          </a:bodyPr>
          <a:lstStyle>
            <a:lvl1pPr>
              <a:defRPr sz="1200"/>
            </a:lvl1pPr>
          </a:lstStyle>
          <a:p>
            <a:endParaRPr lang="en-US"/>
          </a:p>
        </p:txBody>
      </p:sp>
      <p:sp>
        <p:nvSpPr>
          <p:cNvPr id="7" name="Title 4">
            <a:extLst>
              <a:ext uri="{FF2B5EF4-FFF2-40B4-BE49-F238E27FC236}">
                <a16:creationId xmlns:a16="http://schemas.microsoft.com/office/drawing/2014/main" id="{53D22D61-34AC-4EBB-9173-8CC5882E0A50}"/>
              </a:ext>
            </a:extLst>
          </p:cNvPr>
          <p:cNvSpPr>
            <a:spLocks noGrp="1"/>
          </p:cNvSpPr>
          <p:nvPr>
            <p:ph type="title" hasCustomPrompt="1"/>
          </p:nvPr>
        </p:nvSpPr>
        <p:spPr>
          <a:xfrm>
            <a:off x="5980695" y="2633605"/>
            <a:ext cx="6096001" cy="823848"/>
          </a:xfrm>
        </p:spPr>
        <p:txBody>
          <a:bodyPr wrap="square" tIns="144000" bIns="108000">
            <a:spAutoFit/>
          </a:bodyPr>
          <a:lstStyle>
            <a:lvl1pPr>
              <a:defRPr sz="4000" b="1"/>
            </a:lvl1pPr>
          </a:lstStyle>
          <a:p>
            <a:r>
              <a:rPr lang="en-US"/>
              <a:t>Add Your Title Here</a:t>
            </a:r>
          </a:p>
        </p:txBody>
      </p:sp>
      <p:sp>
        <p:nvSpPr>
          <p:cNvPr id="10" name="Freeform: Shape 9">
            <a:extLst>
              <a:ext uri="{FF2B5EF4-FFF2-40B4-BE49-F238E27FC236}">
                <a16:creationId xmlns:a16="http://schemas.microsoft.com/office/drawing/2014/main" id="{9C060063-6F02-4234-A840-27CE00AB5D40}"/>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186D3E2C-65A0-445A-A3A5-0116B3F5C65E}"/>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23356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8DC3E41-6838-4044-8FD3-E6EE5F63864C}"/>
              </a:ext>
            </a:extLst>
          </p:cNvPr>
          <p:cNvSpPr>
            <a:spLocks noGrp="1"/>
          </p:cNvSpPr>
          <p:nvPr>
            <p:ph type="pic" sz="quarter" idx="10"/>
          </p:nvPr>
        </p:nvSpPr>
        <p:spPr>
          <a:xfrm>
            <a:off x="5462339" y="0"/>
            <a:ext cx="6729661" cy="6857999"/>
          </a:xfrm>
          <a:custGeom>
            <a:avLst/>
            <a:gdLst>
              <a:gd name="connsiteX0" fmla="*/ 0 w 6729661"/>
              <a:gd name="connsiteY0" fmla="*/ 0 h 6857999"/>
              <a:gd name="connsiteX1" fmla="*/ 6729661 w 6729661"/>
              <a:gd name="connsiteY1" fmla="*/ 0 h 6857999"/>
              <a:gd name="connsiteX2" fmla="*/ 6729661 w 6729661"/>
              <a:gd name="connsiteY2" fmla="*/ 4097396 h 6857999"/>
              <a:gd name="connsiteX3" fmla="*/ 5128511 w 6729661"/>
              <a:gd name="connsiteY3" fmla="*/ 6857999 h 6857999"/>
              <a:gd name="connsiteX4" fmla="*/ 3977639 w 6729661"/>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9661" h="6857999">
                <a:moveTo>
                  <a:pt x="0" y="0"/>
                </a:moveTo>
                <a:lnTo>
                  <a:pt x="6729661" y="0"/>
                </a:lnTo>
                <a:lnTo>
                  <a:pt x="6729661" y="4097396"/>
                </a:lnTo>
                <a:lnTo>
                  <a:pt x="5128511" y="6857999"/>
                </a:lnTo>
                <a:lnTo>
                  <a:pt x="3977639" y="6857999"/>
                </a:lnTo>
                <a:close/>
              </a:path>
            </a:pathLst>
          </a:custGeom>
          <a:solidFill>
            <a:schemeClr val="bg2">
              <a:lumMod val="85000"/>
            </a:schemeClr>
          </a:solidFill>
        </p:spPr>
        <p:txBody>
          <a:bodyPr wrap="square">
            <a:noAutofit/>
          </a:bodyPr>
          <a:lstStyle>
            <a:lvl1pPr>
              <a:defRPr sz="1200"/>
            </a:lvl1pPr>
          </a:lstStyle>
          <a:p>
            <a:endParaRPr lang="en-US"/>
          </a:p>
        </p:txBody>
      </p:sp>
      <p:sp>
        <p:nvSpPr>
          <p:cNvPr id="15" name="Title 4">
            <a:extLst>
              <a:ext uri="{FF2B5EF4-FFF2-40B4-BE49-F238E27FC236}">
                <a16:creationId xmlns:a16="http://schemas.microsoft.com/office/drawing/2014/main" id="{9C7A869D-C773-4131-AA0C-C6E154B70020}"/>
              </a:ext>
            </a:extLst>
          </p:cNvPr>
          <p:cNvSpPr>
            <a:spLocks noGrp="1"/>
          </p:cNvSpPr>
          <p:nvPr>
            <p:ph type="title" hasCustomPrompt="1"/>
          </p:nvPr>
        </p:nvSpPr>
        <p:spPr>
          <a:xfrm>
            <a:off x="856225" y="1337123"/>
            <a:ext cx="6096001" cy="823848"/>
          </a:xfrm>
        </p:spPr>
        <p:txBody>
          <a:bodyPr wrap="square" tIns="144000" bIns="108000">
            <a:spAutoFit/>
          </a:bodyPr>
          <a:lstStyle>
            <a:lvl1pPr>
              <a:defRPr sz="4000" b="1"/>
            </a:lvl1pPr>
          </a:lstStyle>
          <a:p>
            <a:r>
              <a:rPr lang="en-US"/>
              <a:t>Add Your Title Here</a:t>
            </a:r>
          </a:p>
        </p:txBody>
      </p:sp>
    </p:spTree>
    <p:extLst>
      <p:ext uri="{BB962C8B-B14F-4D97-AF65-F5344CB8AC3E}">
        <p14:creationId xmlns:p14="http://schemas.microsoft.com/office/powerpoint/2010/main" val="1730411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741B87A-2581-4F94-850F-DC1B33A1C61B}"/>
              </a:ext>
            </a:extLst>
          </p:cNvPr>
          <p:cNvSpPr>
            <a:spLocks noGrp="1"/>
          </p:cNvSpPr>
          <p:nvPr>
            <p:ph type="pic" sz="quarter" idx="10"/>
          </p:nvPr>
        </p:nvSpPr>
        <p:spPr>
          <a:xfrm>
            <a:off x="1011977" y="861127"/>
            <a:ext cx="5500465" cy="5500465"/>
          </a:xfrm>
          <a:custGeom>
            <a:avLst/>
            <a:gdLst>
              <a:gd name="connsiteX0" fmla="*/ 0 w 5500465"/>
              <a:gd name="connsiteY0" fmla="*/ 0 h 5500465"/>
              <a:gd name="connsiteX1" fmla="*/ 5500465 w 5500465"/>
              <a:gd name="connsiteY1" fmla="*/ 12514 h 5500465"/>
              <a:gd name="connsiteX2" fmla="*/ 12515 w 5500465"/>
              <a:gd name="connsiteY2" fmla="*/ 5500465 h 5500465"/>
            </a:gdLst>
            <a:ahLst/>
            <a:cxnLst>
              <a:cxn ang="0">
                <a:pos x="connsiteX0" y="connsiteY0"/>
              </a:cxn>
              <a:cxn ang="0">
                <a:pos x="connsiteX1" y="connsiteY1"/>
              </a:cxn>
              <a:cxn ang="0">
                <a:pos x="connsiteX2" y="connsiteY2"/>
              </a:cxn>
            </a:cxnLst>
            <a:rect l="l" t="t" r="r" b="b"/>
            <a:pathLst>
              <a:path w="5500465" h="5500465">
                <a:moveTo>
                  <a:pt x="0" y="0"/>
                </a:moveTo>
                <a:lnTo>
                  <a:pt x="5500465" y="12514"/>
                </a:lnTo>
                <a:lnTo>
                  <a:pt x="12515" y="5500465"/>
                </a:lnTo>
                <a:close/>
              </a:path>
            </a:pathLst>
          </a:custGeom>
          <a:solidFill>
            <a:schemeClr val="bg2">
              <a:lumMod val="85000"/>
            </a:schemeClr>
          </a:solidFill>
        </p:spPr>
        <p:txBody>
          <a:bodyPr wrap="square">
            <a:noAutofit/>
          </a:bodyPr>
          <a:lstStyle>
            <a:lvl1pPr>
              <a:defRPr sz="1200"/>
            </a:lvl1pPr>
          </a:lstStyle>
          <a:p>
            <a:endParaRPr lang="en-US"/>
          </a:p>
        </p:txBody>
      </p:sp>
      <p:sp>
        <p:nvSpPr>
          <p:cNvPr id="12" name="Title 4">
            <a:extLst>
              <a:ext uri="{FF2B5EF4-FFF2-40B4-BE49-F238E27FC236}">
                <a16:creationId xmlns:a16="http://schemas.microsoft.com/office/drawing/2014/main" id="{7251B250-8745-4FC3-B77B-315695C40B94}"/>
              </a:ext>
            </a:extLst>
          </p:cNvPr>
          <p:cNvSpPr>
            <a:spLocks noGrp="1"/>
          </p:cNvSpPr>
          <p:nvPr>
            <p:ph type="title" hasCustomPrompt="1"/>
          </p:nvPr>
        </p:nvSpPr>
        <p:spPr>
          <a:xfrm>
            <a:off x="6098043" y="1673661"/>
            <a:ext cx="6096001" cy="823848"/>
          </a:xfrm>
        </p:spPr>
        <p:txBody>
          <a:bodyPr wrap="square" tIns="144000" bIns="108000">
            <a:spAutoFit/>
          </a:bodyPr>
          <a:lstStyle>
            <a:lvl1pPr>
              <a:defRPr sz="4000" b="1"/>
            </a:lvl1pPr>
          </a:lstStyle>
          <a:p>
            <a:r>
              <a:rPr lang="en-US"/>
              <a:t>Add Your Title Here</a:t>
            </a:r>
          </a:p>
        </p:txBody>
      </p:sp>
      <p:sp>
        <p:nvSpPr>
          <p:cNvPr id="8" name="Freeform: Shape 7">
            <a:extLst>
              <a:ext uri="{FF2B5EF4-FFF2-40B4-BE49-F238E27FC236}">
                <a16:creationId xmlns:a16="http://schemas.microsoft.com/office/drawing/2014/main" id="{7E3D109D-40C9-4665-A273-63AFF7DDD1E3}"/>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A40EF987-39AE-4541-910D-EE79F405EA55}"/>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138643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7D9E83A-14C3-4F97-9603-0FA70D018D8B}"/>
              </a:ext>
            </a:extLst>
          </p:cNvPr>
          <p:cNvSpPr>
            <a:spLocks noGrp="1"/>
          </p:cNvSpPr>
          <p:nvPr>
            <p:ph type="pic" sz="quarter" idx="11"/>
          </p:nvPr>
        </p:nvSpPr>
        <p:spPr>
          <a:xfrm>
            <a:off x="1297170" y="3837230"/>
            <a:ext cx="3253563" cy="1892595"/>
          </a:xfrm>
          <a:custGeom>
            <a:avLst/>
            <a:gdLst>
              <a:gd name="connsiteX0" fmla="*/ 0 w 3253563"/>
              <a:gd name="connsiteY0" fmla="*/ 0 h 1892595"/>
              <a:gd name="connsiteX1" fmla="*/ 3253563 w 3253563"/>
              <a:gd name="connsiteY1" fmla="*/ 0 h 1892595"/>
              <a:gd name="connsiteX2" fmla="*/ 1626781 w 3253563"/>
              <a:gd name="connsiteY2" fmla="*/ 1892595 h 1892595"/>
            </a:gdLst>
            <a:ahLst/>
            <a:cxnLst>
              <a:cxn ang="0">
                <a:pos x="connsiteX0" y="connsiteY0"/>
              </a:cxn>
              <a:cxn ang="0">
                <a:pos x="connsiteX1" y="connsiteY1"/>
              </a:cxn>
              <a:cxn ang="0">
                <a:pos x="connsiteX2" y="connsiteY2"/>
              </a:cxn>
            </a:cxnLst>
            <a:rect l="l" t="t" r="r" b="b"/>
            <a:pathLst>
              <a:path w="3253563" h="1892595">
                <a:moveTo>
                  <a:pt x="0" y="0"/>
                </a:moveTo>
                <a:lnTo>
                  <a:pt x="3253563" y="0"/>
                </a:lnTo>
                <a:lnTo>
                  <a:pt x="1626781" y="1892595"/>
                </a:lnTo>
                <a:close/>
              </a:path>
            </a:pathLst>
          </a:custGeom>
          <a:solidFill>
            <a:schemeClr val="bg2">
              <a:lumMod val="85000"/>
            </a:schemeClr>
          </a:solidFill>
        </p:spPr>
        <p:txBody>
          <a:bodyPr wrap="square">
            <a:noAutofit/>
          </a:bodyPr>
          <a:lstStyle>
            <a:lvl1pPr>
              <a:defRPr sz="1200"/>
            </a:lvl1pPr>
          </a:lstStyle>
          <a:p>
            <a:endParaRPr lang="en-US"/>
          </a:p>
        </p:txBody>
      </p:sp>
      <p:sp>
        <p:nvSpPr>
          <p:cNvPr id="11" name="Picture Placeholder 10">
            <a:extLst>
              <a:ext uri="{FF2B5EF4-FFF2-40B4-BE49-F238E27FC236}">
                <a16:creationId xmlns:a16="http://schemas.microsoft.com/office/drawing/2014/main" id="{6D3B4FAF-962A-4C7D-9D1B-A54C6F01CD1E}"/>
              </a:ext>
            </a:extLst>
          </p:cNvPr>
          <p:cNvSpPr>
            <a:spLocks noGrp="1"/>
          </p:cNvSpPr>
          <p:nvPr>
            <p:ph type="pic" sz="quarter" idx="10"/>
          </p:nvPr>
        </p:nvSpPr>
        <p:spPr>
          <a:xfrm>
            <a:off x="-1" y="3"/>
            <a:ext cx="12192001" cy="3215197"/>
          </a:xfrm>
          <a:custGeom>
            <a:avLst/>
            <a:gdLst>
              <a:gd name="connsiteX0" fmla="*/ 0 w 12192001"/>
              <a:gd name="connsiteY0" fmla="*/ 0 h 3215197"/>
              <a:gd name="connsiteX1" fmla="*/ 12192001 w 12192001"/>
              <a:gd name="connsiteY1" fmla="*/ 0 h 3215197"/>
              <a:gd name="connsiteX2" fmla="*/ 12192001 w 12192001"/>
              <a:gd name="connsiteY2" fmla="*/ 2481168 h 3215197"/>
              <a:gd name="connsiteX3" fmla="*/ 6096000 w 12192001"/>
              <a:gd name="connsiteY3" fmla="*/ 3215197 h 3215197"/>
              <a:gd name="connsiteX4" fmla="*/ 0 w 12192001"/>
              <a:gd name="connsiteY4" fmla="*/ 2481168 h 3215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3215197">
                <a:moveTo>
                  <a:pt x="0" y="0"/>
                </a:moveTo>
                <a:lnTo>
                  <a:pt x="12192001" y="0"/>
                </a:lnTo>
                <a:lnTo>
                  <a:pt x="12192001" y="2481168"/>
                </a:lnTo>
                <a:lnTo>
                  <a:pt x="6096000" y="3215197"/>
                </a:lnTo>
                <a:lnTo>
                  <a:pt x="0" y="2481168"/>
                </a:lnTo>
                <a:close/>
              </a:path>
            </a:pathLst>
          </a:custGeom>
          <a:solidFill>
            <a:schemeClr val="bg2">
              <a:lumMod val="85000"/>
            </a:schemeClr>
          </a:solidFill>
        </p:spPr>
        <p:txBody>
          <a:bodyPr wrap="square">
            <a:noAutofit/>
          </a:bodyPr>
          <a:lstStyle>
            <a:lvl1pPr>
              <a:defRPr sz="1200"/>
            </a:lvl1pPr>
          </a:lstStyle>
          <a:p>
            <a:endParaRPr lang="en-US"/>
          </a:p>
        </p:txBody>
      </p:sp>
      <p:sp>
        <p:nvSpPr>
          <p:cNvPr id="17" name="Title 4">
            <a:extLst>
              <a:ext uri="{FF2B5EF4-FFF2-40B4-BE49-F238E27FC236}">
                <a16:creationId xmlns:a16="http://schemas.microsoft.com/office/drawing/2014/main" id="{EFD10CC7-9197-4449-9852-28BBD38433E2}"/>
              </a:ext>
            </a:extLst>
          </p:cNvPr>
          <p:cNvSpPr>
            <a:spLocks noGrp="1"/>
          </p:cNvSpPr>
          <p:nvPr>
            <p:ph type="title" hasCustomPrompt="1"/>
          </p:nvPr>
        </p:nvSpPr>
        <p:spPr>
          <a:xfrm>
            <a:off x="3047998" y="527930"/>
            <a:ext cx="6096001" cy="823848"/>
          </a:xfrm>
        </p:spPr>
        <p:txBody>
          <a:bodyPr wrap="square" tIns="144000" bIns="108000">
            <a:spAutoFit/>
          </a:bodyPr>
          <a:lstStyle>
            <a:lvl1pPr algn="ctr">
              <a:defRPr sz="4000" b="1"/>
            </a:lvl1pPr>
          </a:lstStyle>
          <a:p>
            <a:r>
              <a:rPr lang="en-US"/>
              <a:t>Add Your Title Here</a:t>
            </a:r>
          </a:p>
        </p:txBody>
      </p:sp>
    </p:spTree>
    <p:extLst>
      <p:ext uri="{BB962C8B-B14F-4D97-AF65-F5344CB8AC3E}">
        <p14:creationId xmlns:p14="http://schemas.microsoft.com/office/powerpoint/2010/main" val="678749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6BC78DD-5536-428F-9F35-EA95AD5824AC}"/>
              </a:ext>
            </a:extLst>
          </p:cNvPr>
          <p:cNvSpPr>
            <a:spLocks noGrp="1"/>
          </p:cNvSpPr>
          <p:nvPr>
            <p:ph type="pic" sz="quarter" idx="11"/>
          </p:nvPr>
        </p:nvSpPr>
        <p:spPr>
          <a:xfrm>
            <a:off x="1297170" y="4109112"/>
            <a:ext cx="3253563" cy="1892595"/>
          </a:xfrm>
          <a:custGeom>
            <a:avLst/>
            <a:gdLst>
              <a:gd name="connsiteX0" fmla="*/ 0 w 3253563"/>
              <a:gd name="connsiteY0" fmla="*/ 0 h 1892595"/>
              <a:gd name="connsiteX1" fmla="*/ 3253563 w 3253563"/>
              <a:gd name="connsiteY1" fmla="*/ 0 h 1892595"/>
              <a:gd name="connsiteX2" fmla="*/ 1626781 w 3253563"/>
              <a:gd name="connsiteY2" fmla="*/ 1892595 h 1892595"/>
            </a:gdLst>
            <a:ahLst/>
            <a:cxnLst>
              <a:cxn ang="0">
                <a:pos x="connsiteX0" y="connsiteY0"/>
              </a:cxn>
              <a:cxn ang="0">
                <a:pos x="connsiteX1" y="connsiteY1"/>
              </a:cxn>
              <a:cxn ang="0">
                <a:pos x="connsiteX2" y="connsiteY2"/>
              </a:cxn>
            </a:cxnLst>
            <a:rect l="l" t="t" r="r" b="b"/>
            <a:pathLst>
              <a:path w="3253563" h="1892595">
                <a:moveTo>
                  <a:pt x="0" y="0"/>
                </a:moveTo>
                <a:lnTo>
                  <a:pt x="3253563" y="0"/>
                </a:lnTo>
                <a:lnTo>
                  <a:pt x="1626781" y="1892595"/>
                </a:lnTo>
                <a:close/>
              </a:path>
            </a:pathLst>
          </a:custGeom>
          <a:solidFill>
            <a:schemeClr val="bg2">
              <a:lumMod val="85000"/>
            </a:schemeClr>
          </a:solidFill>
        </p:spPr>
        <p:txBody>
          <a:bodyPr wrap="square">
            <a:noAutofit/>
          </a:bodyPr>
          <a:lstStyle>
            <a:lvl1pPr>
              <a:defRPr sz="1200"/>
            </a:lvl1pPr>
          </a:lstStyle>
          <a:p>
            <a:endParaRPr lang="en-US"/>
          </a:p>
        </p:txBody>
      </p:sp>
      <p:sp>
        <p:nvSpPr>
          <p:cNvPr id="9" name="Picture Placeholder 8">
            <a:extLst>
              <a:ext uri="{FF2B5EF4-FFF2-40B4-BE49-F238E27FC236}">
                <a16:creationId xmlns:a16="http://schemas.microsoft.com/office/drawing/2014/main" id="{4B4130E7-826D-4EBC-85F6-F76CE2227DD9}"/>
              </a:ext>
            </a:extLst>
          </p:cNvPr>
          <p:cNvSpPr>
            <a:spLocks noGrp="1"/>
          </p:cNvSpPr>
          <p:nvPr>
            <p:ph type="pic" sz="quarter" idx="12"/>
          </p:nvPr>
        </p:nvSpPr>
        <p:spPr>
          <a:xfrm>
            <a:off x="7639150" y="1166597"/>
            <a:ext cx="3253563" cy="1892595"/>
          </a:xfrm>
          <a:custGeom>
            <a:avLst/>
            <a:gdLst>
              <a:gd name="connsiteX0" fmla="*/ 0 w 3253563"/>
              <a:gd name="connsiteY0" fmla="*/ 0 h 1892595"/>
              <a:gd name="connsiteX1" fmla="*/ 3253563 w 3253563"/>
              <a:gd name="connsiteY1" fmla="*/ 0 h 1892595"/>
              <a:gd name="connsiteX2" fmla="*/ 1626781 w 3253563"/>
              <a:gd name="connsiteY2" fmla="*/ 1892595 h 1892595"/>
            </a:gdLst>
            <a:ahLst/>
            <a:cxnLst>
              <a:cxn ang="0">
                <a:pos x="connsiteX0" y="connsiteY0"/>
              </a:cxn>
              <a:cxn ang="0">
                <a:pos x="connsiteX1" y="connsiteY1"/>
              </a:cxn>
              <a:cxn ang="0">
                <a:pos x="connsiteX2" y="connsiteY2"/>
              </a:cxn>
            </a:cxnLst>
            <a:rect l="l" t="t" r="r" b="b"/>
            <a:pathLst>
              <a:path w="3253563" h="1892595">
                <a:moveTo>
                  <a:pt x="0" y="0"/>
                </a:moveTo>
                <a:lnTo>
                  <a:pt x="3253563" y="0"/>
                </a:lnTo>
                <a:lnTo>
                  <a:pt x="1626781" y="1892595"/>
                </a:lnTo>
                <a:close/>
              </a:path>
            </a:pathLst>
          </a:custGeom>
          <a:solidFill>
            <a:schemeClr val="bg2">
              <a:lumMod val="85000"/>
            </a:schemeClr>
          </a:solid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843A5ED7-C251-4EEA-A551-A80A1DD3B4B3}"/>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B22D0AF3-1C34-4F0F-89BE-DBA05CF2FC09}"/>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18494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6BC78DD-5536-428F-9F35-EA95AD5824AC}"/>
              </a:ext>
            </a:extLst>
          </p:cNvPr>
          <p:cNvSpPr>
            <a:spLocks noGrp="1"/>
          </p:cNvSpPr>
          <p:nvPr>
            <p:ph type="pic" sz="quarter" idx="11"/>
          </p:nvPr>
        </p:nvSpPr>
        <p:spPr>
          <a:xfrm>
            <a:off x="1297170" y="4109112"/>
            <a:ext cx="3253563" cy="1892595"/>
          </a:xfrm>
          <a:custGeom>
            <a:avLst/>
            <a:gdLst>
              <a:gd name="connsiteX0" fmla="*/ 0 w 3253563"/>
              <a:gd name="connsiteY0" fmla="*/ 0 h 1892595"/>
              <a:gd name="connsiteX1" fmla="*/ 3253563 w 3253563"/>
              <a:gd name="connsiteY1" fmla="*/ 0 h 1892595"/>
              <a:gd name="connsiteX2" fmla="*/ 1626781 w 3253563"/>
              <a:gd name="connsiteY2" fmla="*/ 1892595 h 1892595"/>
            </a:gdLst>
            <a:ahLst/>
            <a:cxnLst>
              <a:cxn ang="0">
                <a:pos x="connsiteX0" y="connsiteY0"/>
              </a:cxn>
              <a:cxn ang="0">
                <a:pos x="connsiteX1" y="connsiteY1"/>
              </a:cxn>
              <a:cxn ang="0">
                <a:pos x="connsiteX2" y="connsiteY2"/>
              </a:cxn>
            </a:cxnLst>
            <a:rect l="l" t="t" r="r" b="b"/>
            <a:pathLst>
              <a:path w="3253563" h="1892595">
                <a:moveTo>
                  <a:pt x="0" y="0"/>
                </a:moveTo>
                <a:lnTo>
                  <a:pt x="3253563" y="0"/>
                </a:lnTo>
                <a:lnTo>
                  <a:pt x="1626781" y="1892595"/>
                </a:lnTo>
                <a:close/>
              </a:path>
            </a:pathLst>
          </a:custGeom>
          <a:solidFill>
            <a:schemeClr val="bg2">
              <a:lumMod val="85000"/>
            </a:schemeClr>
          </a:solidFill>
        </p:spPr>
        <p:txBody>
          <a:bodyPr wrap="square">
            <a:noAutofit/>
          </a:bodyPr>
          <a:lstStyle>
            <a:lvl1pPr>
              <a:defRPr sz="1200"/>
            </a:lvl1pPr>
          </a:lstStyle>
          <a:p>
            <a:endParaRPr lang="en-US"/>
          </a:p>
        </p:txBody>
      </p:sp>
      <p:sp>
        <p:nvSpPr>
          <p:cNvPr id="9" name="Picture Placeholder 8">
            <a:extLst>
              <a:ext uri="{FF2B5EF4-FFF2-40B4-BE49-F238E27FC236}">
                <a16:creationId xmlns:a16="http://schemas.microsoft.com/office/drawing/2014/main" id="{4B4130E7-826D-4EBC-85F6-F76CE2227DD9}"/>
              </a:ext>
            </a:extLst>
          </p:cNvPr>
          <p:cNvSpPr>
            <a:spLocks noGrp="1"/>
          </p:cNvSpPr>
          <p:nvPr>
            <p:ph type="pic" sz="quarter" idx="12"/>
          </p:nvPr>
        </p:nvSpPr>
        <p:spPr>
          <a:xfrm>
            <a:off x="7639150" y="1166597"/>
            <a:ext cx="3253563" cy="1892595"/>
          </a:xfrm>
          <a:custGeom>
            <a:avLst/>
            <a:gdLst>
              <a:gd name="connsiteX0" fmla="*/ 0 w 3253563"/>
              <a:gd name="connsiteY0" fmla="*/ 0 h 1892595"/>
              <a:gd name="connsiteX1" fmla="*/ 3253563 w 3253563"/>
              <a:gd name="connsiteY1" fmla="*/ 0 h 1892595"/>
              <a:gd name="connsiteX2" fmla="*/ 1626781 w 3253563"/>
              <a:gd name="connsiteY2" fmla="*/ 1892595 h 1892595"/>
            </a:gdLst>
            <a:ahLst/>
            <a:cxnLst>
              <a:cxn ang="0">
                <a:pos x="connsiteX0" y="connsiteY0"/>
              </a:cxn>
              <a:cxn ang="0">
                <a:pos x="connsiteX1" y="connsiteY1"/>
              </a:cxn>
              <a:cxn ang="0">
                <a:pos x="connsiteX2" y="connsiteY2"/>
              </a:cxn>
            </a:cxnLst>
            <a:rect l="l" t="t" r="r" b="b"/>
            <a:pathLst>
              <a:path w="3253563" h="1892595">
                <a:moveTo>
                  <a:pt x="0" y="0"/>
                </a:moveTo>
                <a:lnTo>
                  <a:pt x="3253563" y="0"/>
                </a:lnTo>
                <a:lnTo>
                  <a:pt x="1626781" y="1892595"/>
                </a:lnTo>
                <a:close/>
              </a:path>
            </a:pathLst>
          </a:custGeom>
          <a:solidFill>
            <a:schemeClr val="bg2">
              <a:lumMod val="85000"/>
            </a:schemeClr>
          </a:solid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9041C621-A889-4630-B2D6-EE7A5FF8227A}"/>
              </a:ext>
            </a:extLst>
          </p:cNvPr>
          <p:cNvSpPr/>
          <p:nvPr userDrawn="1"/>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7E2D1592-A76E-4156-AA19-10FF58C2B17F}"/>
              </a:ext>
            </a:extLst>
          </p:cNvPr>
          <p:cNvSpPr/>
          <p:nvPr userDrawn="1"/>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a:t>
            </a:fld>
            <a:endParaRPr lang="en-US" sz="2400" b="1" dirty="0">
              <a:solidFill>
                <a:schemeClr val="bg2"/>
              </a:solidFill>
              <a:latin typeface="+mj-lt"/>
            </a:endParaRPr>
          </a:p>
        </p:txBody>
      </p:sp>
    </p:spTree>
    <p:extLst>
      <p:ext uri="{BB962C8B-B14F-4D97-AF65-F5344CB8AC3E}">
        <p14:creationId xmlns:p14="http://schemas.microsoft.com/office/powerpoint/2010/main" val="252983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8D1523-2D89-4E07-9901-40380217A9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DB2363-3976-4D17-9791-E75249CDFD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93D3B2-2282-4AD3-B8C8-F2C73E0B53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BAEA1-6DE6-4620-A314-BA803A80F494}" type="datetimeFigureOut">
              <a:rPr lang="en-US" smtClean="0"/>
              <a:t>10/2/2022</a:t>
            </a:fld>
            <a:endParaRPr lang="en-US"/>
          </a:p>
        </p:txBody>
      </p:sp>
      <p:sp>
        <p:nvSpPr>
          <p:cNvPr id="5" name="Footer Placeholder 4">
            <a:extLst>
              <a:ext uri="{FF2B5EF4-FFF2-40B4-BE49-F238E27FC236}">
                <a16:creationId xmlns:a16="http://schemas.microsoft.com/office/drawing/2014/main" id="{A204A97E-3572-47BE-8A1E-E40C94DFE4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238375-EFDE-440D-A638-C374FBD8C6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EF257-0445-47FB-8EE2-A6A48F43FF1F}" type="slidenum">
              <a:rPr lang="en-US" smtClean="0"/>
              <a:t>‹#›</a:t>
            </a:fld>
            <a:endParaRPr lang="en-US"/>
          </a:p>
        </p:txBody>
      </p:sp>
    </p:spTree>
    <p:extLst>
      <p:ext uri="{BB962C8B-B14F-4D97-AF65-F5344CB8AC3E}">
        <p14:creationId xmlns:p14="http://schemas.microsoft.com/office/powerpoint/2010/main" val="525941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6" r:id="rId16"/>
    <p:sldLayoutId id="2147483664" r:id="rId17"/>
    <p:sldLayoutId id="2147483667" r:id="rId18"/>
    <p:sldLayoutId id="2147483668" r:id="rId19"/>
    <p:sldLayoutId id="2147483669" r:id="rId20"/>
    <p:sldLayoutId id="2147483670" r:id="rId21"/>
    <p:sldLayoutId id="2147483671"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chart" Target="../charts/chart1.xml"/><Relationship Id="rId1" Type="http://schemas.openxmlformats.org/officeDocument/2006/relationships/slideLayout" Target="../slideLayouts/slideLayout10.xml"/><Relationship Id="rId6" Type="http://schemas.openxmlformats.org/officeDocument/2006/relationships/image" Target="../media/image27.jpeg"/><Relationship Id="rId5" Type="http://schemas.openxmlformats.org/officeDocument/2006/relationships/image" Target="../media/image4.jp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14888BEA-9FF1-9AC4-F79A-529BB1A5962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14" r="2814"/>
          <a:stretch>
            <a:fillRect/>
          </a:stretch>
        </p:blipFill>
        <p:spPr/>
      </p:pic>
      <p:sp>
        <p:nvSpPr>
          <p:cNvPr id="48" name="Rectangle 47">
            <a:extLst>
              <a:ext uri="{FF2B5EF4-FFF2-40B4-BE49-F238E27FC236}">
                <a16:creationId xmlns:a16="http://schemas.microsoft.com/office/drawing/2014/main" id="{82DFFB22-BE97-4BB0-87F4-8E39010B0DEB}"/>
              </a:ext>
            </a:extLst>
          </p:cNvPr>
          <p:cNvSpPr/>
          <p:nvPr/>
        </p:nvSpPr>
        <p:spPr>
          <a:xfrm>
            <a:off x="0" y="0"/>
            <a:ext cx="12192000" cy="6858001"/>
          </a:xfrm>
          <a:prstGeom prst="rect">
            <a:avLst/>
          </a:prstGeom>
          <a:solidFill>
            <a:srgbClr val="262626">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ight Triangle 49">
            <a:extLst>
              <a:ext uri="{FF2B5EF4-FFF2-40B4-BE49-F238E27FC236}">
                <a16:creationId xmlns:a16="http://schemas.microsoft.com/office/drawing/2014/main" id="{E379D3BF-CE91-4A54-B6C3-46156EEDEE33}"/>
              </a:ext>
            </a:extLst>
          </p:cNvPr>
          <p:cNvSpPr/>
          <p:nvPr/>
        </p:nvSpPr>
        <p:spPr>
          <a:xfrm>
            <a:off x="-1" y="3606066"/>
            <a:ext cx="3512445" cy="3263277"/>
          </a:xfrm>
          <a:prstGeom prst="rtTriangle">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Triangle 50">
            <a:extLst>
              <a:ext uri="{FF2B5EF4-FFF2-40B4-BE49-F238E27FC236}">
                <a16:creationId xmlns:a16="http://schemas.microsoft.com/office/drawing/2014/main" id="{D35092E6-4A58-48D7-8D53-435C25D2E4E6}"/>
              </a:ext>
            </a:extLst>
          </p:cNvPr>
          <p:cNvSpPr/>
          <p:nvPr/>
        </p:nvSpPr>
        <p:spPr>
          <a:xfrm rot="10800000">
            <a:off x="8679555" y="0"/>
            <a:ext cx="3512445" cy="3263277"/>
          </a:xfrm>
          <a:prstGeom prst="rtTriangle">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A4417B32-C6AD-40A1-A6D6-C3CA20B5F4B9}"/>
              </a:ext>
            </a:extLst>
          </p:cNvPr>
          <p:cNvSpPr/>
          <p:nvPr/>
        </p:nvSpPr>
        <p:spPr>
          <a:xfrm>
            <a:off x="0" y="4840618"/>
            <a:ext cx="2017382" cy="2017382"/>
          </a:xfrm>
          <a:prstGeom prst="rtTriangle">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37611113-241D-4735-B9B2-7F68F317B27B}"/>
              </a:ext>
            </a:extLst>
          </p:cNvPr>
          <p:cNvSpPr/>
          <p:nvPr/>
        </p:nvSpPr>
        <p:spPr>
          <a:xfrm rot="10800000">
            <a:off x="10174618" y="0"/>
            <a:ext cx="2017382" cy="2017382"/>
          </a:xfrm>
          <a:prstGeom prst="rtTriangle">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071120-2045-42B3-AE6C-EF32981C1F6E}"/>
              </a:ext>
            </a:extLst>
          </p:cNvPr>
          <p:cNvSpPr/>
          <p:nvPr/>
        </p:nvSpPr>
        <p:spPr>
          <a:xfrm>
            <a:off x="11705668" y="0"/>
            <a:ext cx="486332" cy="486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C576CFD-B095-4C8C-9D6F-761509966234}"/>
              </a:ext>
            </a:extLst>
          </p:cNvPr>
          <p:cNvSpPr/>
          <p:nvPr/>
        </p:nvSpPr>
        <p:spPr>
          <a:xfrm>
            <a:off x="11705668" y="6371668"/>
            <a:ext cx="486332" cy="486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7D579F1E-7EF7-4466-9332-7AB979078314}"/>
              </a:ext>
            </a:extLst>
          </p:cNvPr>
          <p:cNvGrpSpPr/>
          <p:nvPr/>
        </p:nvGrpSpPr>
        <p:grpSpPr>
          <a:xfrm>
            <a:off x="925367" y="2683270"/>
            <a:ext cx="10341293" cy="1749339"/>
            <a:chOff x="925367" y="1984298"/>
            <a:chExt cx="10341293" cy="1749339"/>
          </a:xfrm>
        </p:grpSpPr>
        <p:sp>
          <p:nvSpPr>
            <p:cNvPr id="19" name="TextBox 18">
              <a:extLst>
                <a:ext uri="{FF2B5EF4-FFF2-40B4-BE49-F238E27FC236}">
                  <a16:creationId xmlns:a16="http://schemas.microsoft.com/office/drawing/2014/main" id="{A3423744-D6A4-4EE6-A6AE-242DE0392E46}"/>
                </a:ext>
              </a:extLst>
            </p:cNvPr>
            <p:cNvSpPr txBox="1"/>
            <p:nvPr/>
          </p:nvSpPr>
          <p:spPr>
            <a:xfrm>
              <a:off x="925367" y="2056866"/>
              <a:ext cx="10341293" cy="1200329"/>
            </a:xfrm>
            <a:prstGeom prst="rect">
              <a:avLst/>
            </a:prstGeom>
            <a:noFill/>
            <a:effectLst>
              <a:outerShdw blurRad="254000" dist="63500" dir="2700000" algn="tl" rotWithShape="0">
                <a:prstClr val="black">
                  <a:alpha val="20000"/>
                </a:prstClr>
              </a:outerShdw>
            </a:effectLst>
          </p:spPr>
          <p:txBody>
            <a:bodyPr wrap="none" rtlCol="0">
              <a:spAutoFit/>
            </a:bodyPr>
            <a:lstStyle/>
            <a:p>
              <a:pPr algn="ctr"/>
              <a:r>
                <a:rPr lang="en-US" sz="7200" b="1" spc="300" dirty="0">
                  <a:solidFill>
                    <a:schemeClr val="bg1"/>
                  </a:solidFill>
                  <a:latin typeface="Poppins" panose="00000500000000000000" pitchFamily="2" charset="0"/>
                  <a:cs typeface="Poppins" panose="00000500000000000000" pitchFamily="2" charset="0"/>
                </a:rPr>
                <a:t>Real Money Gaming</a:t>
              </a:r>
              <a:endParaRPr lang="en-US" sz="7200" b="1" spc="300" dirty="0">
                <a:solidFill>
                  <a:schemeClr val="accent1"/>
                </a:solidFill>
                <a:latin typeface="Poppins" panose="00000500000000000000" pitchFamily="2" charset="0"/>
                <a:cs typeface="Poppins" panose="00000500000000000000" pitchFamily="2" charset="0"/>
              </a:endParaRPr>
            </a:p>
          </p:txBody>
        </p:sp>
        <p:grpSp>
          <p:nvGrpSpPr>
            <p:cNvPr id="22" name="Group 21">
              <a:extLst>
                <a:ext uri="{FF2B5EF4-FFF2-40B4-BE49-F238E27FC236}">
                  <a16:creationId xmlns:a16="http://schemas.microsoft.com/office/drawing/2014/main" id="{DC4CEAA2-C471-4BE0-98C3-22C592490DC1}"/>
                </a:ext>
              </a:extLst>
            </p:cNvPr>
            <p:cNvGrpSpPr/>
            <p:nvPr/>
          </p:nvGrpSpPr>
          <p:grpSpPr>
            <a:xfrm>
              <a:off x="5863778" y="1984298"/>
              <a:ext cx="464444" cy="107938"/>
              <a:chOff x="4702629" y="1769418"/>
              <a:chExt cx="464444" cy="107938"/>
            </a:xfrm>
          </p:grpSpPr>
          <p:sp>
            <p:nvSpPr>
              <p:cNvPr id="20" name="Rectangle 19">
                <a:extLst>
                  <a:ext uri="{FF2B5EF4-FFF2-40B4-BE49-F238E27FC236}">
                    <a16:creationId xmlns:a16="http://schemas.microsoft.com/office/drawing/2014/main" id="{A9F5A8C0-3232-4BD2-9875-A79001FD4C01}"/>
                  </a:ext>
                </a:extLst>
              </p:cNvPr>
              <p:cNvSpPr/>
              <p:nvPr/>
            </p:nvSpPr>
            <p:spPr>
              <a:xfrm>
                <a:off x="4702629" y="1769418"/>
                <a:ext cx="232222" cy="107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2AA2717-608E-4D0D-AA23-FA1B62F3FCEA}"/>
                  </a:ext>
                </a:extLst>
              </p:cNvPr>
              <p:cNvSpPr/>
              <p:nvPr/>
            </p:nvSpPr>
            <p:spPr>
              <a:xfrm>
                <a:off x="4934851" y="1769418"/>
                <a:ext cx="232222" cy="1079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 name="Straight Connector 30">
              <a:extLst>
                <a:ext uri="{FF2B5EF4-FFF2-40B4-BE49-F238E27FC236}">
                  <a16:creationId xmlns:a16="http://schemas.microsoft.com/office/drawing/2014/main" id="{3CB7BA6A-FC4B-4BD7-8F97-42CBB75217B8}"/>
                </a:ext>
              </a:extLst>
            </p:cNvPr>
            <p:cNvCxnSpPr>
              <a:cxnSpLocks/>
            </p:cNvCxnSpPr>
            <p:nvPr/>
          </p:nvCxnSpPr>
          <p:spPr>
            <a:xfrm flipV="1">
              <a:off x="3319756" y="3330509"/>
              <a:ext cx="5548473" cy="7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60CA133-A855-4997-A180-3F1087ADB751}"/>
                </a:ext>
              </a:extLst>
            </p:cNvPr>
            <p:cNvSpPr txBox="1"/>
            <p:nvPr/>
          </p:nvSpPr>
          <p:spPr>
            <a:xfrm>
              <a:off x="2973855" y="3421820"/>
              <a:ext cx="6476512" cy="311817"/>
            </a:xfrm>
            <a:prstGeom prst="rect">
              <a:avLst/>
            </a:prstGeom>
            <a:noFill/>
          </p:spPr>
          <p:txBody>
            <a:bodyPr wrap="square" rtlCol="0">
              <a:spAutoFit/>
            </a:bodyPr>
            <a:lstStyle/>
            <a:p>
              <a:pPr algn="ctr">
                <a:lnSpc>
                  <a:spcPct val="150000"/>
                </a:lnSpc>
              </a:pPr>
              <a:r>
                <a:rPr lang="en-US" sz="1050" spc="600" dirty="0">
                  <a:solidFill>
                    <a:schemeClr val="bg1"/>
                  </a:solidFill>
                  <a:latin typeface="Poppins" panose="00000500000000000000" pitchFamily="2" charset="0"/>
                  <a:ea typeface="Open Sans" panose="020B0606030504020204" pitchFamily="34" charset="0"/>
                  <a:cs typeface="Poppins" panose="00000500000000000000" pitchFamily="2" charset="0"/>
                </a:rPr>
                <a:t>Empowering the next generation of games</a:t>
              </a:r>
            </a:p>
          </p:txBody>
        </p:sp>
      </p:grpSp>
      <p:sp>
        <p:nvSpPr>
          <p:cNvPr id="25" name="TextBox 24">
            <a:extLst>
              <a:ext uri="{FF2B5EF4-FFF2-40B4-BE49-F238E27FC236}">
                <a16:creationId xmlns:a16="http://schemas.microsoft.com/office/drawing/2014/main" id="{AEF913BC-4A74-4398-9357-8B6F21A96BA4}"/>
              </a:ext>
            </a:extLst>
          </p:cNvPr>
          <p:cNvSpPr txBox="1"/>
          <p:nvPr/>
        </p:nvSpPr>
        <p:spPr>
          <a:xfrm>
            <a:off x="693804" y="688275"/>
            <a:ext cx="8151592" cy="1200329"/>
          </a:xfrm>
          <a:prstGeom prst="rect">
            <a:avLst/>
          </a:prstGeom>
          <a:noFill/>
          <a:effectLst>
            <a:outerShdw blurRad="254000" dist="63500" dir="2700000" algn="tl" rotWithShape="0">
              <a:prstClr val="black">
                <a:alpha val="20000"/>
              </a:prstClr>
            </a:outerShdw>
          </a:effectLst>
        </p:spPr>
        <p:txBody>
          <a:bodyPr wrap="none" rtlCol="0">
            <a:spAutoFit/>
          </a:bodyPr>
          <a:lstStyle/>
          <a:p>
            <a:pPr algn="ctr"/>
            <a:r>
              <a:rPr lang="en-US" sz="7200" b="1" spc="300" dirty="0">
                <a:ln>
                  <a:solidFill>
                    <a:schemeClr val="bg1">
                      <a:alpha val="10000"/>
                    </a:schemeClr>
                  </a:solidFill>
                </a:ln>
                <a:noFill/>
                <a:latin typeface="Poppins" panose="00000500000000000000" pitchFamily="2" charset="0"/>
                <a:cs typeface="Poppins" panose="00000500000000000000" pitchFamily="2" charset="0"/>
              </a:rPr>
              <a:t>Online &amp; Mobile</a:t>
            </a:r>
          </a:p>
        </p:txBody>
      </p:sp>
      <p:sp>
        <p:nvSpPr>
          <p:cNvPr id="26" name="TextBox 25">
            <a:extLst>
              <a:ext uri="{FF2B5EF4-FFF2-40B4-BE49-F238E27FC236}">
                <a16:creationId xmlns:a16="http://schemas.microsoft.com/office/drawing/2014/main" id="{658BB4E2-CCD7-4180-BCFC-E81DB3661B60}"/>
              </a:ext>
            </a:extLst>
          </p:cNvPr>
          <p:cNvSpPr txBox="1"/>
          <p:nvPr/>
        </p:nvSpPr>
        <p:spPr>
          <a:xfrm>
            <a:off x="4629698" y="5088524"/>
            <a:ext cx="6601487" cy="1200329"/>
          </a:xfrm>
          <a:prstGeom prst="rect">
            <a:avLst/>
          </a:prstGeom>
          <a:noFill/>
          <a:effectLst>
            <a:outerShdw blurRad="254000" dist="63500" dir="2700000" algn="tl" rotWithShape="0">
              <a:prstClr val="black">
                <a:alpha val="20000"/>
              </a:prstClr>
            </a:outerShdw>
          </a:effectLst>
        </p:spPr>
        <p:txBody>
          <a:bodyPr wrap="none" rtlCol="0">
            <a:spAutoFit/>
          </a:bodyPr>
          <a:lstStyle/>
          <a:p>
            <a:pPr algn="ctr"/>
            <a:r>
              <a:rPr lang="en-US" sz="7200" b="1" spc="300" dirty="0">
                <a:ln>
                  <a:solidFill>
                    <a:schemeClr val="bg1">
                      <a:alpha val="10000"/>
                    </a:schemeClr>
                  </a:solidFill>
                </a:ln>
                <a:noFill/>
                <a:latin typeface="Poppins" panose="00000500000000000000" pitchFamily="2" charset="0"/>
                <a:cs typeface="Poppins" panose="00000500000000000000" pitchFamily="2" charset="0"/>
              </a:rPr>
              <a:t>Land- Based</a:t>
            </a:r>
          </a:p>
        </p:txBody>
      </p:sp>
      <p:pic>
        <p:nvPicPr>
          <p:cNvPr id="10" name="Picture 9" descr="A picture containing text, clipart&#10;&#10;Description automatically generated">
            <a:extLst>
              <a:ext uri="{FF2B5EF4-FFF2-40B4-BE49-F238E27FC236}">
                <a16:creationId xmlns:a16="http://schemas.microsoft.com/office/drawing/2014/main" id="{3A59A2CE-B601-4A4F-C98A-08AD12337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17" y="5394743"/>
            <a:ext cx="910974" cy="1377755"/>
          </a:xfrm>
          <a:prstGeom prst="rect">
            <a:avLst/>
          </a:prstGeom>
        </p:spPr>
      </p:pic>
    </p:spTree>
    <p:extLst>
      <p:ext uri="{BB962C8B-B14F-4D97-AF65-F5344CB8AC3E}">
        <p14:creationId xmlns:p14="http://schemas.microsoft.com/office/powerpoint/2010/main" val="207890592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Isosceles Triangle 31">
            <a:extLst>
              <a:ext uri="{FF2B5EF4-FFF2-40B4-BE49-F238E27FC236}">
                <a16:creationId xmlns:a16="http://schemas.microsoft.com/office/drawing/2014/main" id="{B6CEFE53-7B3A-4943-8A2E-BC55E552D5FD}"/>
              </a:ext>
            </a:extLst>
          </p:cNvPr>
          <p:cNvSpPr/>
          <p:nvPr/>
        </p:nvSpPr>
        <p:spPr>
          <a:xfrm>
            <a:off x="552206" y="474494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DD80510-4909-4A44-99F8-C2756B176E72}"/>
              </a:ext>
            </a:extLst>
          </p:cNvPr>
          <p:cNvSpPr/>
          <p:nvPr/>
        </p:nvSpPr>
        <p:spPr>
          <a:xfrm rot="2700000">
            <a:off x="8052546" y="537355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1217387D-9220-4B70-BA92-744C6687C073}"/>
              </a:ext>
            </a:extLst>
          </p:cNvPr>
          <p:cNvSpPr/>
          <p:nvPr/>
        </p:nvSpPr>
        <p:spPr>
          <a:xfrm rot="9000000">
            <a:off x="5033386" y="375870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7C2E7F4C-DB08-4FF0-A014-A1E37F07FCCA}"/>
              </a:ext>
            </a:extLst>
          </p:cNvPr>
          <p:cNvSpPr/>
          <p:nvPr/>
        </p:nvSpPr>
        <p:spPr>
          <a:xfrm rot="6300000">
            <a:off x="6633485" y="620508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C77B1BD-A999-4CFE-82B7-1351981BFF87}"/>
              </a:ext>
            </a:extLst>
          </p:cNvPr>
          <p:cNvSpPr/>
          <p:nvPr/>
        </p:nvSpPr>
        <p:spPr>
          <a:xfrm rot="7200000">
            <a:off x="10175452" y="315882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E626EB9-4151-4EA0-9096-ABD8BAF468CF}"/>
              </a:ext>
            </a:extLst>
          </p:cNvPr>
          <p:cNvSpPr/>
          <p:nvPr/>
        </p:nvSpPr>
        <p:spPr>
          <a:xfrm rot="12401754">
            <a:off x="10597691" y="620929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01299CA3-2D0B-448C-9216-66A61B189C8A}"/>
              </a:ext>
            </a:extLst>
          </p:cNvPr>
          <p:cNvSpPr/>
          <p:nvPr/>
        </p:nvSpPr>
        <p:spPr>
          <a:xfrm rot="15307957">
            <a:off x="1026019" y="238085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CFF262C-1283-4995-ADFE-65C4A95A77F7}"/>
              </a:ext>
            </a:extLst>
          </p:cNvPr>
          <p:cNvSpPr/>
          <p:nvPr/>
        </p:nvSpPr>
        <p:spPr>
          <a:xfrm rot="6300000">
            <a:off x="11549263" y="225092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B315E93-AA92-471D-BA5F-5212578ED8C9}"/>
              </a:ext>
            </a:extLst>
          </p:cNvPr>
          <p:cNvSpPr/>
          <p:nvPr/>
        </p:nvSpPr>
        <p:spPr>
          <a:xfrm rot="9411965">
            <a:off x="7999246" y="176991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DF4533B-83CD-4B94-97BE-0A3D0EC70AB2}"/>
              </a:ext>
            </a:extLst>
          </p:cNvPr>
          <p:cNvSpPr txBox="1"/>
          <p:nvPr/>
        </p:nvSpPr>
        <p:spPr>
          <a:xfrm>
            <a:off x="894730" y="2198447"/>
            <a:ext cx="4209807" cy="400110"/>
          </a:xfrm>
          <a:prstGeom prst="rect">
            <a:avLst/>
          </a:prstGeom>
          <a:noFill/>
        </p:spPr>
        <p:txBody>
          <a:bodyPr wrap="none" rtlCol="0">
            <a:spAutoFit/>
          </a:bodyPr>
          <a:lstStyle/>
          <a:p>
            <a:r>
              <a:rPr lang="en-US" sz="2000" b="1" dirty="0">
                <a:solidFill>
                  <a:schemeClr val="accent1"/>
                </a:solidFill>
                <a:latin typeface="Poppins" panose="00000500000000000000" pitchFamily="2" charset="0"/>
                <a:cs typeface="Poppins" panose="00000500000000000000" pitchFamily="2" charset="0"/>
              </a:rPr>
              <a:t>Middleware/SDK development</a:t>
            </a:r>
          </a:p>
        </p:txBody>
      </p:sp>
      <p:pic>
        <p:nvPicPr>
          <p:cNvPr id="24" name="Picture Placeholder 23">
            <a:extLst>
              <a:ext uri="{FF2B5EF4-FFF2-40B4-BE49-F238E27FC236}">
                <a16:creationId xmlns:a16="http://schemas.microsoft.com/office/drawing/2014/main" id="{4C6F66C6-365D-3635-E8A7-D2AFA69364B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5643" r="15643"/>
          <a:stretch/>
        </p:blipFill>
        <p:spPr>
          <a:xfrm>
            <a:off x="7099590" y="1945759"/>
            <a:ext cx="5092410" cy="4912242"/>
          </a:xfrm>
        </p:spPr>
      </p:pic>
      <p:sp>
        <p:nvSpPr>
          <p:cNvPr id="17" name="Title 3">
            <a:extLst>
              <a:ext uri="{FF2B5EF4-FFF2-40B4-BE49-F238E27FC236}">
                <a16:creationId xmlns:a16="http://schemas.microsoft.com/office/drawing/2014/main" id="{632B89AE-4278-45DF-84D2-D3BEFEEABF22}"/>
              </a:ext>
            </a:extLst>
          </p:cNvPr>
          <p:cNvSpPr>
            <a:spLocks noGrp="1"/>
          </p:cNvSpPr>
          <p:nvPr>
            <p:ph type="title"/>
          </p:nvPr>
        </p:nvSpPr>
        <p:spPr>
          <a:xfrm>
            <a:off x="780559" y="1368372"/>
            <a:ext cx="6096001" cy="823848"/>
          </a:xfrm>
        </p:spPr>
        <p:txBody>
          <a:bodyPr/>
          <a:lstStyle/>
          <a:p>
            <a:r>
              <a:rPr lang="en-US" dirty="0">
                <a:solidFill>
                  <a:schemeClr val="accent5">
                    <a:lumMod val="50000"/>
                  </a:schemeClr>
                </a:solidFill>
                <a:latin typeface="Poppins" panose="00000500000000000000" pitchFamily="2" charset="0"/>
                <a:cs typeface="Poppins" panose="00000500000000000000" pitchFamily="2" charset="0"/>
              </a:rPr>
              <a:t>Service #6</a:t>
            </a:r>
          </a:p>
        </p:txBody>
      </p:sp>
      <p:sp>
        <p:nvSpPr>
          <p:cNvPr id="14" name="TextBox 13">
            <a:extLst>
              <a:ext uri="{FF2B5EF4-FFF2-40B4-BE49-F238E27FC236}">
                <a16:creationId xmlns:a16="http://schemas.microsoft.com/office/drawing/2014/main" id="{DF6F87EE-B5C0-45F7-AF39-7097622553AB}"/>
              </a:ext>
            </a:extLst>
          </p:cNvPr>
          <p:cNvSpPr txBox="1"/>
          <p:nvPr/>
        </p:nvSpPr>
        <p:spPr>
          <a:xfrm>
            <a:off x="894729" y="2678619"/>
            <a:ext cx="5717529" cy="3113160"/>
          </a:xfrm>
          <a:prstGeom prst="rect">
            <a:avLst/>
          </a:prstGeom>
          <a:noFill/>
        </p:spPr>
        <p:txBody>
          <a:bodyPr wrap="square" rtlCol="0">
            <a:spAutoFit/>
          </a:bodyPr>
          <a:lstStyle/>
          <a:p>
            <a:pPr algn="just">
              <a:lnSpc>
                <a:spcPct val="150000"/>
              </a:lnSpc>
            </a:pPr>
            <a:r>
              <a:rPr lang="en-US" sz="1200" dirty="0">
                <a:latin typeface="Poppins" panose="00000500000000000000" pitchFamily="2" charset="0"/>
                <a:cs typeface="Poppins" panose="00000500000000000000" pitchFamily="2" charset="0"/>
              </a:rPr>
              <a:t>We solve complex development challenges by building secure &amp; comprehensive custom middleware solutions for game engines capable of connecting and serving distributed systems, including Cloud, SaaS applications, physics engines, character creation tools, and multi-vendor enterprise solutions &amp; blockchains. Our Middleware development services automate diverse core processes, including everything from player data handling to payment processing, with comprehensive and concise documentation and example packages to enable a seamless development experience. We have constructed numerous packages for platforms of all types ranging from the </a:t>
            </a:r>
            <a:r>
              <a:rPr lang="en-US" sz="1200" dirty="0" err="1">
                <a:latin typeface="Poppins" panose="00000500000000000000" pitchFamily="2" charset="0"/>
                <a:cs typeface="Poppins" panose="00000500000000000000" pitchFamily="2" charset="0"/>
              </a:rPr>
              <a:t>Playstation</a:t>
            </a:r>
            <a:r>
              <a:rPr lang="en-US" sz="1200" dirty="0">
                <a:latin typeface="Poppins" panose="00000500000000000000" pitchFamily="2" charset="0"/>
                <a:cs typeface="Poppins" panose="00000500000000000000" pitchFamily="2" charset="0"/>
              </a:rPr>
              <a:t> 4 to the HTC </a:t>
            </a:r>
            <a:r>
              <a:rPr lang="en-US" sz="1200" dirty="0" err="1">
                <a:latin typeface="Poppins" panose="00000500000000000000" pitchFamily="2" charset="0"/>
                <a:cs typeface="Poppins" panose="00000500000000000000" pitchFamily="2" charset="0"/>
              </a:rPr>
              <a:t>Vive</a:t>
            </a:r>
            <a:r>
              <a:rPr lang="en-US" sz="1200" dirty="0">
                <a:latin typeface="Poppins" panose="00000500000000000000" pitchFamily="2" charset="0"/>
                <a:cs typeface="Poppins" panose="00000500000000000000" pitchFamily="2" charset="0"/>
              </a:rPr>
              <a:t>..</a:t>
            </a:r>
            <a:endParaRPr lang="en-GB" sz="1200" dirty="0">
              <a:latin typeface="Poppins" panose="00000500000000000000" pitchFamily="2" charset="0"/>
              <a:cs typeface="Poppins" panose="00000500000000000000" pitchFamily="2" charset="0"/>
            </a:endParaRPr>
          </a:p>
        </p:txBody>
      </p:sp>
      <p:sp>
        <p:nvSpPr>
          <p:cNvPr id="5" name="Isosceles Triangle 4">
            <a:extLst>
              <a:ext uri="{FF2B5EF4-FFF2-40B4-BE49-F238E27FC236}">
                <a16:creationId xmlns:a16="http://schemas.microsoft.com/office/drawing/2014/main" id="{2260BFEA-B671-27C4-6D26-56179CC6B85E}"/>
              </a:ext>
            </a:extLst>
          </p:cNvPr>
          <p:cNvSpPr/>
          <p:nvPr/>
        </p:nvSpPr>
        <p:spPr>
          <a:xfrm rot="9000000">
            <a:off x="4407197" y="226570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3A661DAD-0503-79E2-CE63-A4ECAEE6C74C}"/>
              </a:ext>
            </a:extLst>
          </p:cNvPr>
          <p:cNvSpPr/>
          <p:nvPr/>
        </p:nvSpPr>
        <p:spPr>
          <a:xfrm rot="1902300">
            <a:off x="3521328" y="568023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4C14979-11C7-914B-7495-8444E6590009}"/>
              </a:ext>
            </a:extLst>
          </p:cNvPr>
          <p:cNvSpPr/>
          <p:nvPr/>
        </p:nvSpPr>
        <p:spPr>
          <a:xfrm rot="9000000">
            <a:off x="9252816" y="49749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917D4BAB-B3AE-3E2A-D146-B9CDBEC73570}"/>
              </a:ext>
            </a:extLst>
          </p:cNvPr>
          <p:cNvSpPr/>
          <p:nvPr/>
        </p:nvSpPr>
        <p:spPr>
          <a:xfrm rot="6785465">
            <a:off x="9839022" y="369003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B5F98678-A8B1-BF8B-C2F6-598ECBD47984}"/>
              </a:ext>
            </a:extLst>
          </p:cNvPr>
          <p:cNvSpPr/>
          <p:nvPr/>
        </p:nvSpPr>
        <p:spPr>
          <a:xfrm rot="9000000">
            <a:off x="4621443" y="623636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A0AEFCC6-C71C-BEAB-C077-AF077DFD7E66}"/>
              </a:ext>
            </a:extLst>
          </p:cNvPr>
          <p:cNvSpPr/>
          <p:nvPr/>
        </p:nvSpPr>
        <p:spPr>
          <a:xfrm rot="9000000">
            <a:off x="6041509" y="538679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B145355E-BFEE-C888-8A49-9D5CA1F60F43}"/>
              </a:ext>
            </a:extLst>
          </p:cNvPr>
          <p:cNvSpPr/>
          <p:nvPr/>
        </p:nvSpPr>
        <p:spPr>
          <a:xfrm rot="9000000">
            <a:off x="4076304" y="654204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Placeholder 21">
            <a:extLst>
              <a:ext uri="{FF2B5EF4-FFF2-40B4-BE49-F238E27FC236}">
                <a16:creationId xmlns:a16="http://schemas.microsoft.com/office/drawing/2014/main" id="{E3D7FEAA-CF9D-93C9-04C4-1C46BCFA0CF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274" b="2274"/>
          <a:stretch/>
        </p:blipFill>
        <p:spPr>
          <a:xfrm>
            <a:off x="3716804" y="0"/>
            <a:ext cx="8475196" cy="4608700"/>
          </a:xfrm>
        </p:spPr>
      </p:pic>
      <p:sp>
        <p:nvSpPr>
          <p:cNvPr id="25" name="Freeform: Shape 24">
            <a:extLst>
              <a:ext uri="{FF2B5EF4-FFF2-40B4-BE49-F238E27FC236}">
                <a16:creationId xmlns:a16="http://schemas.microsoft.com/office/drawing/2014/main" id="{B7942744-F989-7054-94F4-888AD388A16F}"/>
              </a:ext>
            </a:extLst>
          </p:cNvPr>
          <p:cNvSpPr/>
          <p:nvPr/>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DC83C7F1-FD21-CD0E-DD8C-ACEBEDC06FF0}"/>
              </a:ext>
            </a:extLst>
          </p:cNvPr>
          <p:cNvSpPr/>
          <p:nvPr/>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10</a:t>
            </a:fld>
            <a:endParaRPr lang="en-US" sz="2400" b="1" dirty="0">
              <a:solidFill>
                <a:schemeClr val="bg2"/>
              </a:solidFill>
              <a:latin typeface="+mj-lt"/>
            </a:endParaRPr>
          </a:p>
        </p:txBody>
      </p:sp>
      <p:sp>
        <p:nvSpPr>
          <p:cNvPr id="27" name="Freeform: Shape 26">
            <a:extLst>
              <a:ext uri="{FF2B5EF4-FFF2-40B4-BE49-F238E27FC236}">
                <a16:creationId xmlns:a16="http://schemas.microsoft.com/office/drawing/2014/main" id="{E1A262AE-B6C3-E62A-6D83-D55C9F73EA51}"/>
              </a:ext>
            </a:extLst>
          </p:cNvPr>
          <p:cNvSpPr/>
          <p:nvPr/>
        </p:nvSpPr>
        <p:spPr>
          <a:xfrm>
            <a:off x="-4182205" y="4371355"/>
            <a:ext cx="6216404" cy="3792202"/>
          </a:xfrm>
          <a:custGeom>
            <a:avLst/>
            <a:gdLst>
              <a:gd name="connsiteX0" fmla="*/ 4139200 w 6216404"/>
              <a:gd name="connsiteY0" fmla="*/ 0 h 3177899"/>
              <a:gd name="connsiteX1" fmla="*/ 6216404 w 6216404"/>
              <a:gd name="connsiteY1" fmla="*/ 3177899 h 3177899"/>
              <a:gd name="connsiteX2" fmla="*/ 0 w 6216404"/>
              <a:gd name="connsiteY2" fmla="*/ 3177899 h 3177899"/>
              <a:gd name="connsiteX3" fmla="*/ 0 w 6216404"/>
              <a:gd name="connsiteY3" fmla="*/ 2093557 h 3177899"/>
            </a:gdLst>
            <a:ahLst/>
            <a:cxnLst>
              <a:cxn ang="0">
                <a:pos x="connsiteX0" y="connsiteY0"/>
              </a:cxn>
              <a:cxn ang="0">
                <a:pos x="connsiteX1" y="connsiteY1"/>
              </a:cxn>
              <a:cxn ang="0">
                <a:pos x="connsiteX2" y="connsiteY2"/>
              </a:cxn>
              <a:cxn ang="0">
                <a:pos x="connsiteX3" y="connsiteY3"/>
              </a:cxn>
            </a:cxnLst>
            <a:rect l="l" t="t" r="r" b="b"/>
            <a:pathLst>
              <a:path w="6216404" h="3177899">
                <a:moveTo>
                  <a:pt x="4139200" y="0"/>
                </a:moveTo>
                <a:lnTo>
                  <a:pt x="6216404" y="3177899"/>
                </a:lnTo>
                <a:lnTo>
                  <a:pt x="0" y="3177899"/>
                </a:lnTo>
                <a:lnTo>
                  <a:pt x="0" y="20935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9613E254-BC82-C64A-23D0-50D996B2398A}"/>
              </a:ext>
            </a:extLst>
          </p:cNvPr>
          <p:cNvSpPr/>
          <p:nvPr/>
        </p:nvSpPr>
        <p:spPr>
          <a:xfrm rot="9578060">
            <a:off x="-3090825" y="-1896103"/>
            <a:ext cx="6216404" cy="3792202"/>
          </a:xfrm>
          <a:custGeom>
            <a:avLst/>
            <a:gdLst>
              <a:gd name="connsiteX0" fmla="*/ 4139200 w 6216404"/>
              <a:gd name="connsiteY0" fmla="*/ 0 h 3177899"/>
              <a:gd name="connsiteX1" fmla="*/ 6216404 w 6216404"/>
              <a:gd name="connsiteY1" fmla="*/ 3177899 h 3177899"/>
              <a:gd name="connsiteX2" fmla="*/ 0 w 6216404"/>
              <a:gd name="connsiteY2" fmla="*/ 3177899 h 3177899"/>
              <a:gd name="connsiteX3" fmla="*/ 0 w 6216404"/>
              <a:gd name="connsiteY3" fmla="*/ 2093557 h 3177899"/>
            </a:gdLst>
            <a:ahLst/>
            <a:cxnLst>
              <a:cxn ang="0">
                <a:pos x="connsiteX0" y="connsiteY0"/>
              </a:cxn>
              <a:cxn ang="0">
                <a:pos x="connsiteX1" y="connsiteY1"/>
              </a:cxn>
              <a:cxn ang="0">
                <a:pos x="connsiteX2" y="connsiteY2"/>
              </a:cxn>
              <a:cxn ang="0">
                <a:pos x="connsiteX3" y="connsiteY3"/>
              </a:cxn>
            </a:cxnLst>
            <a:rect l="l" t="t" r="r" b="b"/>
            <a:pathLst>
              <a:path w="6216404" h="3177899">
                <a:moveTo>
                  <a:pt x="4139200" y="0"/>
                </a:moveTo>
                <a:lnTo>
                  <a:pt x="6216404" y="3177899"/>
                </a:lnTo>
                <a:lnTo>
                  <a:pt x="0" y="3177899"/>
                </a:lnTo>
                <a:lnTo>
                  <a:pt x="0" y="20935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Isosceles Triangle 28">
            <a:extLst>
              <a:ext uri="{FF2B5EF4-FFF2-40B4-BE49-F238E27FC236}">
                <a16:creationId xmlns:a16="http://schemas.microsoft.com/office/drawing/2014/main" id="{ACB71C35-C619-F823-9D24-B1FD59F74BE3}"/>
              </a:ext>
            </a:extLst>
          </p:cNvPr>
          <p:cNvSpPr/>
          <p:nvPr/>
        </p:nvSpPr>
        <p:spPr>
          <a:xfrm>
            <a:off x="81414" y="550605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0E4AF04-D925-843C-888A-0E0B62CBD449}"/>
              </a:ext>
            </a:extLst>
          </p:cNvPr>
          <p:cNvSpPr/>
          <p:nvPr/>
        </p:nvSpPr>
        <p:spPr>
          <a:xfrm>
            <a:off x="503863" y="21789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21FFBEF-4B7A-09D3-8697-3B31B4D4CE99}"/>
              </a:ext>
            </a:extLst>
          </p:cNvPr>
          <p:cNvSpPr/>
          <p:nvPr/>
        </p:nvSpPr>
        <p:spPr>
          <a:xfrm>
            <a:off x="3177545" y="78922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331E000D-2C1E-C7F3-2A50-C65D1CFBADBB}"/>
              </a:ext>
            </a:extLst>
          </p:cNvPr>
          <p:cNvSpPr/>
          <p:nvPr/>
        </p:nvSpPr>
        <p:spPr>
          <a:xfrm rot="16652321">
            <a:off x="1424852" y="112215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56CE3084-0B74-0A44-8D3D-D48D38D8AC98}"/>
              </a:ext>
            </a:extLst>
          </p:cNvPr>
          <p:cNvSpPr/>
          <p:nvPr/>
        </p:nvSpPr>
        <p:spPr>
          <a:xfrm rot="20823495">
            <a:off x="179569" y="93644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9665B5B-0C39-B83A-8662-95E33FE34918}"/>
              </a:ext>
            </a:extLst>
          </p:cNvPr>
          <p:cNvSpPr/>
          <p:nvPr/>
        </p:nvSpPr>
        <p:spPr>
          <a:xfrm>
            <a:off x="413858" y="583024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953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49" presetClass="entr" presetSubtype="0" decel="100000" fill="hold" grpId="0" nodeType="withEffect">
                                  <p:stCondLst>
                                    <p:cond delay="50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 calcmode="lin" valueType="num">
                                      <p:cBhvr>
                                        <p:cTn id="20" dur="500" fill="hold"/>
                                        <p:tgtEl>
                                          <p:spTgt spid="32"/>
                                        </p:tgtEl>
                                        <p:attrNameLst>
                                          <p:attrName>style.rotation</p:attrName>
                                        </p:attrNameLst>
                                      </p:cBhvr>
                                      <p:tavLst>
                                        <p:tav tm="0">
                                          <p:val>
                                            <p:fltVal val="360"/>
                                          </p:val>
                                        </p:tav>
                                        <p:tav tm="100000">
                                          <p:val>
                                            <p:fltVal val="0"/>
                                          </p:val>
                                        </p:tav>
                                      </p:tavLst>
                                    </p:anim>
                                    <p:animEffect transition="in" filter="fade">
                                      <p:cBhvr>
                                        <p:cTn id="21" dur="500"/>
                                        <p:tgtEl>
                                          <p:spTgt spid="32"/>
                                        </p:tgtEl>
                                      </p:cBhvr>
                                    </p:animEffect>
                                  </p:childTnLst>
                                </p:cTn>
                              </p:par>
                              <p:par>
                                <p:cTn id="22" presetID="49" presetClass="entr" presetSubtype="0" decel="100000" fill="hold" grpId="0" nodeType="withEffect">
                                  <p:stCondLst>
                                    <p:cond delay="50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 calcmode="lin" valueType="num">
                                      <p:cBhvr>
                                        <p:cTn id="26" dur="500" fill="hold"/>
                                        <p:tgtEl>
                                          <p:spTgt spid="38"/>
                                        </p:tgtEl>
                                        <p:attrNameLst>
                                          <p:attrName>style.rotation</p:attrName>
                                        </p:attrNameLst>
                                      </p:cBhvr>
                                      <p:tavLst>
                                        <p:tav tm="0">
                                          <p:val>
                                            <p:fltVal val="360"/>
                                          </p:val>
                                        </p:tav>
                                        <p:tav tm="100000">
                                          <p:val>
                                            <p:fltVal val="0"/>
                                          </p:val>
                                        </p:tav>
                                      </p:tavLst>
                                    </p:anim>
                                    <p:animEffect transition="in" filter="fade">
                                      <p:cBhvr>
                                        <p:cTn id="27" dur="500"/>
                                        <p:tgtEl>
                                          <p:spTgt spid="38"/>
                                        </p:tgtEl>
                                      </p:cBhvr>
                                    </p:animEffect>
                                  </p:childTnLst>
                                </p:cTn>
                              </p:par>
                              <p:par>
                                <p:cTn id="28" presetID="49" presetClass="entr" presetSubtype="0" decel="10000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 calcmode="lin" valueType="num">
                                      <p:cBhvr>
                                        <p:cTn id="32" dur="500" fill="hold"/>
                                        <p:tgtEl>
                                          <p:spTgt spid="34"/>
                                        </p:tgtEl>
                                        <p:attrNameLst>
                                          <p:attrName>style.rotation</p:attrName>
                                        </p:attrNameLst>
                                      </p:cBhvr>
                                      <p:tavLst>
                                        <p:tav tm="0">
                                          <p:val>
                                            <p:fltVal val="360"/>
                                          </p:val>
                                        </p:tav>
                                        <p:tav tm="100000">
                                          <p:val>
                                            <p:fltVal val="0"/>
                                          </p:val>
                                        </p:tav>
                                      </p:tavLst>
                                    </p:anim>
                                    <p:animEffect transition="in" filter="fade">
                                      <p:cBhvr>
                                        <p:cTn id="33" dur="500"/>
                                        <p:tgtEl>
                                          <p:spTgt spid="34"/>
                                        </p:tgtEl>
                                      </p:cBhvr>
                                    </p:animEffect>
                                  </p:childTnLst>
                                </p:cTn>
                              </p:par>
                              <p:par>
                                <p:cTn id="34" presetID="49" presetClass="entr" presetSubtype="0" decel="100000" fill="hold" grpId="0" nodeType="withEffect">
                                  <p:stCondLst>
                                    <p:cond delay="50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 calcmode="lin" valueType="num">
                                      <p:cBhvr>
                                        <p:cTn id="38" dur="500" fill="hold"/>
                                        <p:tgtEl>
                                          <p:spTgt spid="35"/>
                                        </p:tgtEl>
                                        <p:attrNameLst>
                                          <p:attrName>style.rotation</p:attrName>
                                        </p:attrNameLst>
                                      </p:cBhvr>
                                      <p:tavLst>
                                        <p:tav tm="0">
                                          <p:val>
                                            <p:fltVal val="360"/>
                                          </p:val>
                                        </p:tav>
                                        <p:tav tm="100000">
                                          <p:val>
                                            <p:fltVal val="0"/>
                                          </p:val>
                                        </p:tav>
                                      </p:tavLst>
                                    </p:anim>
                                    <p:animEffect transition="in" filter="fade">
                                      <p:cBhvr>
                                        <p:cTn id="39" dur="500"/>
                                        <p:tgtEl>
                                          <p:spTgt spid="35"/>
                                        </p:tgtEl>
                                      </p:cBhvr>
                                    </p:animEffect>
                                  </p:childTnLst>
                                </p:cTn>
                              </p:par>
                              <p:par>
                                <p:cTn id="40" presetID="49" presetClass="entr" presetSubtype="0" decel="100000" fill="hold" grpId="0" nodeType="withEffect">
                                  <p:stCondLst>
                                    <p:cond delay="50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 calcmode="lin" valueType="num">
                                      <p:cBhvr>
                                        <p:cTn id="44" dur="500" fill="hold"/>
                                        <p:tgtEl>
                                          <p:spTgt spid="33"/>
                                        </p:tgtEl>
                                        <p:attrNameLst>
                                          <p:attrName>style.rotation</p:attrName>
                                        </p:attrNameLst>
                                      </p:cBhvr>
                                      <p:tavLst>
                                        <p:tav tm="0">
                                          <p:val>
                                            <p:fltVal val="360"/>
                                          </p:val>
                                        </p:tav>
                                        <p:tav tm="100000">
                                          <p:val>
                                            <p:fltVal val="0"/>
                                          </p:val>
                                        </p:tav>
                                      </p:tavLst>
                                    </p:anim>
                                    <p:animEffect transition="in" filter="fade">
                                      <p:cBhvr>
                                        <p:cTn id="45" dur="500"/>
                                        <p:tgtEl>
                                          <p:spTgt spid="33"/>
                                        </p:tgtEl>
                                      </p:cBhvr>
                                    </p:animEffect>
                                  </p:childTnLst>
                                </p:cTn>
                              </p:par>
                              <p:par>
                                <p:cTn id="46" presetID="49" presetClass="entr" presetSubtype="0" decel="100000" fill="hold" grpId="0" nodeType="withEffect">
                                  <p:stCondLst>
                                    <p:cond delay="500"/>
                                  </p:stCondLst>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 calcmode="lin" valueType="num">
                                      <p:cBhvr>
                                        <p:cTn id="50" dur="500" fill="hold"/>
                                        <p:tgtEl>
                                          <p:spTgt spid="37"/>
                                        </p:tgtEl>
                                        <p:attrNameLst>
                                          <p:attrName>style.rotation</p:attrName>
                                        </p:attrNameLst>
                                      </p:cBhvr>
                                      <p:tavLst>
                                        <p:tav tm="0">
                                          <p:val>
                                            <p:fltVal val="360"/>
                                          </p:val>
                                        </p:tav>
                                        <p:tav tm="100000">
                                          <p:val>
                                            <p:fltVal val="0"/>
                                          </p:val>
                                        </p:tav>
                                      </p:tavLst>
                                    </p:anim>
                                    <p:animEffect transition="in" filter="fade">
                                      <p:cBhvr>
                                        <p:cTn id="51" dur="500"/>
                                        <p:tgtEl>
                                          <p:spTgt spid="37"/>
                                        </p:tgtEl>
                                      </p:cBhvr>
                                    </p:animEffect>
                                  </p:childTnLst>
                                </p:cTn>
                              </p:par>
                              <p:par>
                                <p:cTn id="52" presetID="49" presetClass="entr" presetSubtype="0" decel="100000" fill="hold" grpId="0" nodeType="withEffect">
                                  <p:stCondLst>
                                    <p:cond delay="50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 calcmode="lin" valueType="num">
                                      <p:cBhvr>
                                        <p:cTn id="56" dur="500" fill="hold"/>
                                        <p:tgtEl>
                                          <p:spTgt spid="36"/>
                                        </p:tgtEl>
                                        <p:attrNameLst>
                                          <p:attrName>style.rotation</p:attrName>
                                        </p:attrNameLst>
                                      </p:cBhvr>
                                      <p:tavLst>
                                        <p:tav tm="0">
                                          <p:val>
                                            <p:fltVal val="360"/>
                                          </p:val>
                                        </p:tav>
                                        <p:tav tm="100000">
                                          <p:val>
                                            <p:fltVal val="0"/>
                                          </p:val>
                                        </p:tav>
                                      </p:tavLst>
                                    </p:anim>
                                    <p:animEffect transition="in" filter="fade">
                                      <p:cBhvr>
                                        <p:cTn id="57" dur="500"/>
                                        <p:tgtEl>
                                          <p:spTgt spid="36"/>
                                        </p:tgtEl>
                                      </p:cBhvr>
                                    </p:animEffect>
                                  </p:childTnLst>
                                </p:cTn>
                              </p:par>
                              <p:par>
                                <p:cTn id="58" presetID="49" presetClass="entr" presetSubtype="0" decel="100000" fill="hold" grpId="0" nodeType="withEffect">
                                  <p:stCondLst>
                                    <p:cond delay="50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ppt_w</p:attrName>
                                        </p:attrNameLst>
                                      </p:cBhvr>
                                      <p:tavLst>
                                        <p:tav tm="0">
                                          <p:val>
                                            <p:fltVal val="0"/>
                                          </p:val>
                                        </p:tav>
                                        <p:tav tm="100000">
                                          <p:val>
                                            <p:strVal val="#ppt_w"/>
                                          </p:val>
                                        </p:tav>
                                      </p:tavLst>
                                    </p:anim>
                                    <p:anim calcmode="lin" valueType="num">
                                      <p:cBhvr>
                                        <p:cTn id="61" dur="500" fill="hold"/>
                                        <p:tgtEl>
                                          <p:spTgt spid="39"/>
                                        </p:tgtEl>
                                        <p:attrNameLst>
                                          <p:attrName>ppt_h</p:attrName>
                                        </p:attrNameLst>
                                      </p:cBhvr>
                                      <p:tavLst>
                                        <p:tav tm="0">
                                          <p:val>
                                            <p:fltVal val="0"/>
                                          </p:val>
                                        </p:tav>
                                        <p:tav tm="100000">
                                          <p:val>
                                            <p:strVal val="#ppt_h"/>
                                          </p:val>
                                        </p:tav>
                                      </p:tavLst>
                                    </p:anim>
                                    <p:anim calcmode="lin" valueType="num">
                                      <p:cBhvr>
                                        <p:cTn id="62" dur="500" fill="hold"/>
                                        <p:tgtEl>
                                          <p:spTgt spid="39"/>
                                        </p:tgtEl>
                                        <p:attrNameLst>
                                          <p:attrName>style.rotation</p:attrName>
                                        </p:attrNameLst>
                                      </p:cBhvr>
                                      <p:tavLst>
                                        <p:tav tm="0">
                                          <p:val>
                                            <p:fltVal val="360"/>
                                          </p:val>
                                        </p:tav>
                                        <p:tav tm="100000">
                                          <p:val>
                                            <p:fltVal val="0"/>
                                          </p:val>
                                        </p:tav>
                                      </p:tavLst>
                                    </p:anim>
                                    <p:animEffect transition="in" filter="fade">
                                      <p:cBhvr>
                                        <p:cTn id="63" dur="500"/>
                                        <p:tgtEl>
                                          <p:spTgt spid="39"/>
                                        </p:tgtEl>
                                      </p:cBhvr>
                                    </p:animEffect>
                                  </p:childTnLst>
                                </p:cTn>
                              </p:par>
                              <p:par>
                                <p:cTn id="64" presetID="49" presetClass="entr" presetSubtype="0" decel="100000" fill="hold" grpId="0" nodeType="withEffect">
                                  <p:stCondLst>
                                    <p:cond delay="5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 calcmode="lin" valueType="num">
                                      <p:cBhvr>
                                        <p:cTn id="68" dur="500" fill="hold"/>
                                        <p:tgtEl>
                                          <p:spTgt spid="40"/>
                                        </p:tgtEl>
                                        <p:attrNameLst>
                                          <p:attrName>style.rotation</p:attrName>
                                        </p:attrNameLst>
                                      </p:cBhvr>
                                      <p:tavLst>
                                        <p:tav tm="0">
                                          <p:val>
                                            <p:fltVal val="360"/>
                                          </p:val>
                                        </p:tav>
                                        <p:tav tm="100000">
                                          <p:val>
                                            <p:fltVal val="0"/>
                                          </p:val>
                                        </p:tav>
                                      </p:tavLst>
                                    </p:anim>
                                    <p:animEffect transition="in" filter="fade">
                                      <p:cBhvr>
                                        <p:cTn id="69" dur="500"/>
                                        <p:tgtEl>
                                          <p:spTgt spid="40"/>
                                        </p:tgtEl>
                                      </p:cBhvr>
                                    </p:animEffect>
                                  </p:childTnLst>
                                </p:cTn>
                              </p:par>
                              <p:par>
                                <p:cTn id="70" presetID="49" presetClass="entr" presetSubtype="0" decel="100000" fill="hold" grpId="0" nodeType="withEffect">
                                  <p:stCondLst>
                                    <p:cond delay="500"/>
                                  </p:stCondLst>
                                  <p:childTnLst>
                                    <p:set>
                                      <p:cBhvr>
                                        <p:cTn id="71" dur="1" fill="hold">
                                          <p:stCondLst>
                                            <p:cond delay="0"/>
                                          </p:stCondLst>
                                        </p:cTn>
                                        <p:tgtEl>
                                          <p:spTgt spid="5"/>
                                        </p:tgtEl>
                                        <p:attrNameLst>
                                          <p:attrName>style.visibility</p:attrName>
                                        </p:attrNameLst>
                                      </p:cBhvr>
                                      <p:to>
                                        <p:strVal val="visible"/>
                                      </p:to>
                                    </p:set>
                                    <p:anim calcmode="lin" valueType="num">
                                      <p:cBhvr>
                                        <p:cTn id="72" dur="500" fill="hold"/>
                                        <p:tgtEl>
                                          <p:spTgt spid="5"/>
                                        </p:tgtEl>
                                        <p:attrNameLst>
                                          <p:attrName>ppt_w</p:attrName>
                                        </p:attrNameLst>
                                      </p:cBhvr>
                                      <p:tavLst>
                                        <p:tav tm="0">
                                          <p:val>
                                            <p:fltVal val="0"/>
                                          </p:val>
                                        </p:tav>
                                        <p:tav tm="100000">
                                          <p:val>
                                            <p:strVal val="#ppt_w"/>
                                          </p:val>
                                        </p:tav>
                                      </p:tavLst>
                                    </p:anim>
                                    <p:anim calcmode="lin" valueType="num">
                                      <p:cBhvr>
                                        <p:cTn id="73" dur="500" fill="hold"/>
                                        <p:tgtEl>
                                          <p:spTgt spid="5"/>
                                        </p:tgtEl>
                                        <p:attrNameLst>
                                          <p:attrName>ppt_h</p:attrName>
                                        </p:attrNameLst>
                                      </p:cBhvr>
                                      <p:tavLst>
                                        <p:tav tm="0">
                                          <p:val>
                                            <p:fltVal val="0"/>
                                          </p:val>
                                        </p:tav>
                                        <p:tav tm="100000">
                                          <p:val>
                                            <p:strVal val="#ppt_h"/>
                                          </p:val>
                                        </p:tav>
                                      </p:tavLst>
                                    </p:anim>
                                    <p:anim calcmode="lin" valueType="num">
                                      <p:cBhvr>
                                        <p:cTn id="74" dur="500" fill="hold"/>
                                        <p:tgtEl>
                                          <p:spTgt spid="5"/>
                                        </p:tgtEl>
                                        <p:attrNameLst>
                                          <p:attrName>style.rotation</p:attrName>
                                        </p:attrNameLst>
                                      </p:cBhvr>
                                      <p:tavLst>
                                        <p:tav tm="0">
                                          <p:val>
                                            <p:fltVal val="360"/>
                                          </p:val>
                                        </p:tav>
                                        <p:tav tm="100000">
                                          <p:val>
                                            <p:fltVal val="0"/>
                                          </p:val>
                                        </p:tav>
                                      </p:tavLst>
                                    </p:anim>
                                    <p:animEffect transition="in" filter="fade">
                                      <p:cBhvr>
                                        <p:cTn id="75" dur="500"/>
                                        <p:tgtEl>
                                          <p:spTgt spid="5"/>
                                        </p:tgtEl>
                                      </p:cBhvr>
                                    </p:animEffect>
                                  </p:childTnLst>
                                </p:cTn>
                              </p:par>
                              <p:par>
                                <p:cTn id="76" presetID="49" presetClass="entr" presetSubtype="0" decel="100000" fill="hold" grpId="0" nodeType="withEffect">
                                  <p:stCondLst>
                                    <p:cond delay="500"/>
                                  </p:stCondLst>
                                  <p:childTnLst>
                                    <p:set>
                                      <p:cBhvr>
                                        <p:cTn id="77" dur="1" fill="hold">
                                          <p:stCondLst>
                                            <p:cond delay="0"/>
                                          </p:stCondLst>
                                        </p:cTn>
                                        <p:tgtEl>
                                          <p:spTgt spid="6"/>
                                        </p:tgtEl>
                                        <p:attrNameLst>
                                          <p:attrName>style.visibility</p:attrName>
                                        </p:attrNameLst>
                                      </p:cBhvr>
                                      <p:to>
                                        <p:strVal val="visible"/>
                                      </p:to>
                                    </p:set>
                                    <p:anim calcmode="lin" valueType="num">
                                      <p:cBhvr>
                                        <p:cTn id="78" dur="500" fill="hold"/>
                                        <p:tgtEl>
                                          <p:spTgt spid="6"/>
                                        </p:tgtEl>
                                        <p:attrNameLst>
                                          <p:attrName>ppt_w</p:attrName>
                                        </p:attrNameLst>
                                      </p:cBhvr>
                                      <p:tavLst>
                                        <p:tav tm="0">
                                          <p:val>
                                            <p:fltVal val="0"/>
                                          </p:val>
                                        </p:tav>
                                        <p:tav tm="100000">
                                          <p:val>
                                            <p:strVal val="#ppt_w"/>
                                          </p:val>
                                        </p:tav>
                                      </p:tavLst>
                                    </p:anim>
                                    <p:anim calcmode="lin" valueType="num">
                                      <p:cBhvr>
                                        <p:cTn id="79" dur="500" fill="hold"/>
                                        <p:tgtEl>
                                          <p:spTgt spid="6"/>
                                        </p:tgtEl>
                                        <p:attrNameLst>
                                          <p:attrName>ppt_h</p:attrName>
                                        </p:attrNameLst>
                                      </p:cBhvr>
                                      <p:tavLst>
                                        <p:tav tm="0">
                                          <p:val>
                                            <p:fltVal val="0"/>
                                          </p:val>
                                        </p:tav>
                                        <p:tav tm="100000">
                                          <p:val>
                                            <p:strVal val="#ppt_h"/>
                                          </p:val>
                                        </p:tav>
                                      </p:tavLst>
                                    </p:anim>
                                    <p:anim calcmode="lin" valueType="num">
                                      <p:cBhvr>
                                        <p:cTn id="80" dur="500" fill="hold"/>
                                        <p:tgtEl>
                                          <p:spTgt spid="6"/>
                                        </p:tgtEl>
                                        <p:attrNameLst>
                                          <p:attrName>style.rotation</p:attrName>
                                        </p:attrNameLst>
                                      </p:cBhvr>
                                      <p:tavLst>
                                        <p:tav tm="0">
                                          <p:val>
                                            <p:fltVal val="360"/>
                                          </p:val>
                                        </p:tav>
                                        <p:tav tm="100000">
                                          <p:val>
                                            <p:fltVal val="0"/>
                                          </p:val>
                                        </p:tav>
                                      </p:tavLst>
                                    </p:anim>
                                    <p:animEffect transition="in" filter="fade">
                                      <p:cBhvr>
                                        <p:cTn id="81" dur="500"/>
                                        <p:tgtEl>
                                          <p:spTgt spid="6"/>
                                        </p:tgtEl>
                                      </p:cBhvr>
                                    </p:animEffect>
                                  </p:childTnLst>
                                </p:cTn>
                              </p:par>
                              <p:par>
                                <p:cTn id="82" presetID="49" presetClass="entr" presetSubtype="0" decel="100000" fill="hold" grpId="0" nodeType="withEffect">
                                  <p:stCondLst>
                                    <p:cond delay="500"/>
                                  </p:stCondLst>
                                  <p:childTnLst>
                                    <p:set>
                                      <p:cBhvr>
                                        <p:cTn id="83" dur="1" fill="hold">
                                          <p:stCondLst>
                                            <p:cond delay="0"/>
                                          </p:stCondLst>
                                        </p:cTn>
                                        <p:tgtEl>
                                          <p:spTgt spid="8"/>
                                        </p:tgtEl>
                                        <p:attrNameLst>
                                          <p:attrName>style.visibility</p:attrName>
                                        </p:attrNameLst>
                                      </p:cBhvr>
                                      <p:to>
                                        <p:strVal val="visible"/>
                                      </p:to>
                                    </p:set>
                                    <p:anim calcmode="lin" valueType="num">
                                      <p:cBhvr>
                                        <p:cTn id="84" dur="500" fill="hold"/>
                                        <p:tgtEl>
                                          <p:spTgt spid="8"/>
                                        </p:tgtEl>
                                        <p:attrNameLst>
                                          <p:attrName>ppt_w</p:attrName>
                                        </p:attrNameLst>
                                      </p:cBhvr>
                                      <p:tavLst>
                                        <p:tav tm="0">
                                          <p:val>
                                            <p:fltVal val="0"/>
                                          </p:val>
                                        </p:tav>
                                        <p:tav tm="100000">
                                          <p:val>
                                            <p:strVal val="#ppt_w"/>
                                          </p:val>
                                        </p:tav>
                                      </p:tavLst>
                                    </p:anim>
                                    <p:anim calcmode="lin" valueType="num">
                                      <p:cBhvr>
                                        <p:cTn id="85" dur="500" fill="hold"/>
                                        <p:tgtEl>
                                          <p:spTgt spid="8"/>
                                        </p:tgtEl>
                                        <p:attrNameLst>
                                          <p:attrName>ppt_h</p:attrName>
                                        </p:attrNameLst>
                                      </p:cBhvr>
                                      <p:tavLst>
                                        <p:tav tm="0">
                                          <p:val>
                                            <p:fltVal val="0"/>
                                          </p:val>
                                        </p:tav>
                                        <p:tav tm="100000">
                                          <p:val>
                                            <p:strVal val="#ppt_h"/>
                                          </p:val>
                                        </p:tav>
                                      </p:tavLst>
                                    </p:anim>
                                    <p:anim calcmode="lin" valueType="num">
                                      <p:cBhvr>
                                        <p:cTn id="86" dur="500" fill="hold"/>
                                        <p:tgtEl>
                                          <p:spTgt spid="8"/>
                                        </p:tgtEl>
                                        <p:attrNameLst>
                                          <p:attrName>style.rotation</p:attrName>
                                        </p:attrNameLst>
                                      </p:cBhvr>
                                      <p:tavLst>
                                        <p:tav tm="0">
                                          <p:val>
                                            <p:fltVal val="360"/>
                                          </p:val>
                                        </p:tav>
                                        <p:tav tm="100000">
                                          <p:val>
                                            <p:fltVal val="0"/>
                                          </p:val>
                                        </p:tav>
                                      </p:tavLst>
                                    </p:anim>
                                    <p:animEffect transition="in" filter="fade">
                                      <p:cBhvr>
                                        <p:cTn id="87" dur="500"/>
                                        <p:tgtEl>
                                          <p:spTgt spid="8"/>
                                        </p:tgtEl>
                                      </p:cBhvr>
                                    </p:animEffect>
                                  </p:childTnLst>
                                </p:cTn>
                              </p:par>
                              <p:par>
                                <p:cTn id="88" presetID="49" presetClass="entr" presetSubtype="0" decel="100000" fill="hold" grpId="0" nodeType="withEffect">
                                  <p:stCondLst>
                                    <p:cond delay="500"/>
                                  </p:stCondLst>
                                  <p:childTnLst>
                                    <p:set>
                                      <p:cBhvr>
                                        <p:cTn id="89" dur="1" fill="hold">
                                          <p:stCondLst>
                                            <p:cond delay="0"/>
                                          </p:stCondLst>
                                        </p:cTn>
                                        <p:tgtEl>
                                          <p:spTgt spid="9"/>
                                        </p:tgtEl>
                                        <p:attrNameLst>
                                          <p:attrName>style.visibility</p:attrName>
                                        </p:attrNameLst>
                                      </p:cBhvr>
                                      <p:to>
                                        <p:strVal val="visible"/>
                                      </p:to>
                                    </p:set>
                                    <p:anim calcmode="lin" valueType="num">
                                      <p:cBhvr>
                                        <p:cTn id="90" dur="500" fill="hold"/>
                                        <p:tgtEl>
                                          <p:spTgt spid="9"/>
                                        </p:tgtEl>
                                        <p:attrNameLst>
                                          <p:attrName>ppt_w</p:attrName>
                                        </p:attrNameLst>
                                      </p:cBhvr>
                                      <p:tavLst>
                                        <p:tav tm="0">
                                          <p:val>
                                            <p:fltVal val="0"/>
                                          </p:val>
                                        </p:tav>
                                        <p:tav tm="100000">
                                          <p:val>
                                            <p:strVal val="#ppt_w"/>
                                          </p:val>
                                        </p:tav>
                                      </p:tavLst>
                                    </p:anim>
                                    <p:anim calcmode="lin" valueType="num">
                                      <p:cBhvr>
                                        <p:cTn id="91" dur="500" fill="hold"/>
                                        <p:tgtEl>
                                          <p:spTgt spid="9"/>
                                        </p:tgtEl>
                                        <p:attrNameLst>
                                          <p:attrName>ppt_h</p:attrName>
                                        </p:attrNameLst>
                                      </p:cBhvr>
                                      <p:tavLst>
                                        <p:tav tm="0">
                                          <p:val>
                                            <p:fltVal val="0"/>
                                          </p:val>
                                        </p:tav>
                                        <p:tav tm="100000">
                                          <p:val>
                                            <p:strVal val="#ppt_h"/>
                                          </p:val>
                                        </p:tav>
                                      </p:tavLst>
                                    </p:anim>
                                    <p:anim calcmode="lin" valueType="num">
                                      <p:cBhvr>
                                        <p:cTn id="92" dur="500" fill="hold"/>
                                        <p:tgtEl>
                                          <p:spTgt spid="9"/>
                                        </p:tgtEl>
                                        <p:attrNameLst>
                                          <p:attrName>style.rotation</p:attrName>
                                        </p:attrNameLst>
                                      </p:cBhvr>
                                      <p:tavLst>
                                        <p:tav tm="0">
                                          <p:val>
                                            <p:fltVal val="360"/>
                                          </p:val>
                                        </p:tav>
                                        <p:tav tm="100000">
                                          <p:val>
                                            <p:fltVal val="0"/>
                                          </p:val>
                                        </p:tav>
                                      </p:tavLst>
                                    </p:anim>
                                    <p:animEffect transition="in" filter="fade">
                                      <p:cBhvr>
                                        <p:cTn id="93" dur="500"/>
                                        <p:tgtEl>
                                          <p:spTgt spid="9"/>
                                        </p:tgtEl>
                                      </p:cBhvr>
                                    </p:animEffect>
                                  </p:childTnLst>
                                </p:cTn>
                              </p:par>
                              <p:par>
                                <p:cTn id="94" presetID="49" presetClass="entr" presetSubtype="0" decel="100000" fill="hold" grpId="0" nodeType="withEffect">
                                  <p:stCondLst>
                                    <p:cond delay="50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 calcmode="lin" valueType="num">
                                      <p:cBhvr>
                                        <p:cTn id="98" dur="500" fill="hold"/>
                                        <p:tgtEl>
                                          <p:spTgt spid="10"/>
                                        </p:tgtEl>
                                        <p:attrNameLst>
                                          <p:attrName>style.rotation</p:attrName>
                                        </p:attrNameLst>
                                      </p:cBhvr>
                                      <p:tavLst>
                                        <p:tav tm="0">
                                          <p:val>
                                            <p:fltVal val="360"/>
                                          </p:val>
                                        </p:tav>
                                        <p:tav tm="100000">
                                          <p:val>
                                            <p:fltVal val="0"/>
                                          </p:val>
                                        </p:tav>
                                      </p:tavLst>
                                    </p:anim>
                                    <p:animEffect transition="in" filter="fade">
                                      <p:cBhvr>
                                        <p:cTn id="99" dur="500"/>
                                        <p:tgtEl>
                                          <p:spTgt spid="10"/>
                                        </p:tgtEl>
                                      </p:cBhvr>
                                    </p:animEffect>
                                  </p:childTnLst>
                                </p:cTn>
                              </p:par>
                              <p:par>
                                <p:cTn id="100" presetID="49" presetClass="entr" presetSubtype="0" decel="100000" fill="hold" grpId="0" nodeType="withEffect">
                                  <p:stCondLst>
                                    <p:cond delay="500"/>
                                  </p:stCondLst>
                                  <p:childTnLst>
                                    <p:set>
                                      <p:cBhvr>
                                        <p:cTn id="101" dur="1" fill="hold">
                                          <p:stCondLst>
                                            <p:cond delay="0"/>
                                          </p:stCondLst>
                                        </p:cTn>
                                        <p:tgtEl>
                                          <p:spTgt spid="11"/>
                                        </p:tgtEl>
                                        <p:attrNameLst>
                                          <p:attrName>style.visibility</p:attrName>
                                        </p:attrNameLst>
                                      </p:cBhvr>
                                      <p:to>
                                        <p:strVal val="visible"/>
                                      </p:to>
                                    </p:set>
                                    <p:anim calcmode="lin" valueType="num">
                                      <p:cBhvr>
                                        <p:cTn id="102" dur="500" fill="hold"/>
                                        <p:tgtEl>
                                          <p:spTgt spid="11"/>
                                        </p:tgtEl>
                                        <p:attrNameLst>
                                          <p:attrName>ppt_w</p:attrName>
                                        </p:attrNameLst>
                                      </p:cBhvr>
                                      <p:tavLst>
                                        <p:tav tm="0">
                                          <p:val>
                                            <p:fltVal val="0"/>
                                          </p:val>
                                        </p:tav>
                                        <p:tav tm="100000">
                                          <p:val>
                                            <p:strVal val="#ppt_w"/>
                                          </p:val>
                                        </p:tav>
                                      </p:tavLst>
                                    </p:anim>
                                    <p:anim calcmode="lin" valueType="num">
                                      <p:cBhvr>
                                        <p:cTn id="103" dur="500" fill="hold"/>
                                        <p:tgtEl>
                                          <p:spTgt spid="11"/>
                                        </p:tgtEl>
                                        <p:attrNameLst>
                                          <p:attrName>ppt_h</p:attrName>
                                        </p:attrNameLst>
                                      </p:cBhvr>
                                      <p:tavLst>
                                        <p:tav tm="0">
                                          <p:val>
                                            <p:fltVal val="0"/>
                                          </p:val>
                                        </p:tav>
                                        <p:tav tm="100000">
                                          <p:val>
                                            <p:strVal val="#ppt_h"/>
                                          </p:val>
                                        </p:tav>
                                      </p:tavLst>
                                    </p:anim>
                                    <p:anim calcmode="lin" valueType="num">
                                      <p:cBhvr>
                                        <p:cTn id="104" dur="500" fill="hold"/>
                                        <p:tgtEl>
                                          <p:spTgt spid="11"/>
                                        </p:tgtEl>
                                        <p:attrNameLst>
                                          <p:attrName>style.rotation</p:attrName>
                                        </p:attrNameLst>
                                      </p:cBhvr>
                                      <p:tavLst>
                                        <p:tav tm="0">
                                          <p:val>
                                            <p:fltVal val="360"/>
                                          </p:val>
                                        </p:tav>
                                        <p:tav tm="100000">
                                          <p:val>
                                            <p:fltVal val="0"/>
                                          </p:val>
                                        </p:tav>
                                      </p:tavLst>
                                    </p:anim>
                                    <p:animEffect transition="in" filter="fade">
                                      <p:cBhvr>
                                        <p:cTn id="105" dur="500"/>
                                        <p:tgtEl>
                                          <p:spTgt spid="11"/>
                                        </p:tgtEl>
                                      </p:cBhvr>
                                    </p:animEffect>
                                  </p:childTnLst>
                                </p:cTn>
                              </p:par>
                              <p:par>
                                <p:cTn id="106" presetID="49" presetClass="entr" presetSubtype="0" decel="100000" fill="hold" grpId="0" nodeType="withEffect">
                                  <p:stCondLst>
                                    <p:cond delay="500"/>
                                  </p:stCondLst>
                                  <p:childTnLst>
                                    <p:set>
                                      <p:cBhvr>
                                        <p:cTn id="107" dur="1" fill="hold">
                                          <p:stCondLst>
                                            <p:cond delay="0"/>
                                          </p:stCondLst>
                                        </p:cTn>
                                        <p:tgtEl>
                                          <p:spTgt spid="12"/>
                                        </p:tgtEl>
                                        <p:attrNameLst>
                                          <p:attrName>style.visibility</p:attrName>
                                        </p:attrNameLst>
                                      </p:cBhvr>
                                      <p:to>
                                        <p:strVal val="visible"/>
                                      </p:to>
                                    </p:set>
                                    <p:anim calcmode="lin" valueType="num">
                                      <p:cBhvr>
                                        <p:cTn id="108" dur="500" fill="hold"/>
                                        <p:tgtEl>
                                          <p:spTgt spid="12"/>
                                        </p:tgtEl>
                                        <p:attrNameLst>
                                          <p:attrName>ppt_w</p:attrName>
                                        </p:attrNameLst>
                                      </p:cBhvr>
                                      <p:tavLst>
                                        <p:tav tm="0">
                                          <p:val>
                                            <p:fltVal val="0"/>
                                          </p:val>
                                        </p:tav>
                                        <p:tav tm="100000">
                                          <p:val>
                                            <p:strVal val="#ppt_w"/>
                                          </p:val>
                                        </p:tav>
                                      </p:tavLst>
                                    </p:anim>
                                    <p:anim calcmode="lin" valueType="num">
                                      <p:cBhvr>
                                        <p:cTn id="109" dur="500" fill="hold"/>
                                        <p:tgtEl>
                                          <p:spTgt spid="12"/>
                                        </p:tgtEl>
                                        <p:attrNameLst>
                                          <p:attrName>ppt_h</p:attrName>
                                        </p:attrNameLst>
                                      </p:cBhvr>
                                      <p:tavLst>
                                        <p:tav tm="0">
                                          <p:val>
                                            <p:fltVal val="0"/>
                                          </p:val>
                                        </p:tav>
                                        <p:tav tm="100000">
                                          <p:val>
                                            <p:strVal val="#ppt_h"/>
                                          </p:val>
                                        </p:tav>
                                      </p:tavLst>
                                    </p:anim>
                                    <p:anim calcmode="lin" valueType="num">
                                      <p:cBhvr>
                                        <p:cTn id="110" dur="500" fill="hold"/>
                                        <p:tgtEl>
                                          <p:spTgt spid="12"/>
                                        </p:tgtEl>
                                        <p:attrNameLst>
                                          <p:attrName>style.rotation</p:attrName>
                                        </p:attrNameLst>
                                      </p:cBhvr>
                                      <p:tavLst>
                                        <p:tav tm="0">
                                          <p:val>
                                            <p:fltVal val="360"/>
                                          </p:val>
                                        </p:tav>
                                        <p:tav tm="100000">
                                          <p:val>
                                            <p:fltVal val="0"/>
                                          </p:val>
                                        </p:tav>
                                      </p:tavLst>
                                    </p:anim>
                                    <p:animEffect transition="in" filter="fade">
                                      <p:cBhvr>
                                        <p:cTn id="111" dur="500"/>
                                        <p:tgtEl>
                                          <p:spTgt spid="12"/>
                                        </p:tgtEl>
                                      </p:cBhvr>
                                    </p:animEffect>
                                  </p:childTnLst>
                                </p:cTn>
                              </p:par>
                            </p:childTnLst>
                          </p:cTn>
                        </p:par>
                        <p:par>
                          <p:cTn id="112" fill="hold">
                            <p:stCondLst>
                              <p:cond delay="2000"/>
                            </p:stCondLst>
                            <p:childTnLst>
                              <p:par>
                                <p:cTn id="113" presetID="2" presetClass="entr" presetSubtype="1"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additive="base">
                                        <p:cTn id="115" dur="500" fill="hold"/>
                                        <p:tgtEl>
                                          <p:spTgt spid="25"/>
                                        </p:tgtEl>
                                        <p:attrNameLst>
                                          <p:attrName>ppt_x</p:attrName>
                                        </p:attrNameLst>
                                      </p:cBhvr>
                                      <p:tavLst>
                                        <p:tav tm="0">
                                          <p:val>
                                            <p:strVal val="#ppt_x"/>
                                          </p:val>
                                        </p:tav>
                                        <p:tav tm="100000">
                                          <p:val>
                                            <p:strVal val="#ppt_x"/>
                                          </p:val>
                                        </p:tav>
                                      </p:tavLst>
                                    </p:anim>
                                    <p:anim calcmode="lin" valueType="num">
                                      <p:cBhvr additive="base">
                                        <p:cTn id="116" dur="500" fill="hold"/>
                                        <p:tgtEl>
                                          <p:spTgt spid="25"/>
                                        </p:tgtEl>
                                        <p:attrNameLst>
                                          <p:attrName>ppt_y</p:attrName>
                                        </p:attrNameLst>
                                      </p:cBhvr>
                                      <p:tavLst>
                                        <p:tav tm="0">
                                          <p:val>
                                            <p:strVal val="0-#ppt_h/2"/>
                                          </p:val>
                                        </p:tav>
                                        <p:tav tm="100000">
                                          <p:val>
                                            <p:strVal val="#ppt_y"/>
                                          </p:val>
                                        </p:tav>
                                      </p:tavLst>
                                    </p:anim>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500"/>
                                        <p:tgtEl>
                                          <p:spTgt spid="26"/>
                                        </p:tgtEl>
                                      </p:cBhvr>
                                    </p:animEffect>
                                  </p:childTnLst>
                                </p:cTn>
                              </p:par>
                            </p:childTnLst>
                          </p:cTn>
                        </p:par>
                        <p:par>
                          <p:cTn id="121" fill="hold">
                            <p:stCondLst>
                              <p:cond delay="3000"/>
                            </p:stCondLst>
                            <p:childTnLst>
                              <p:par>
                                <p:cTn id="122" presetID="10" presetClass="entr" presetSubtype="0" fill="hold" grpId="0" nodeType="after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500"/>
                                        <p:tgtEl>
                                          <p:spTgt spid="27"/>
                                        </p:tgtEl>
                                      </p:cBhvr>
                                    </p:animEffect>
                                  </p:childTnLst>
                                </p:cTn>
                              </p:par>
                            </p:childTnLst>
                          </p:cTn>
                        </p:par>
                        <p:par>
                          <p:cTn id="125" fill="hold">
                            <p:stCondLst>
                              <p:cond delay="3500"/>
                            </p:stCondLst>
                            <p:childTnLst>
                              <p:par>
                                <p:cTn id="126" presetID="10" presetClass="entr" presetSubtype="0" fill="hold" grpId="0" nodeType="afterEffect">
                                  <p:stCondLst>
                                    <p:cond delay="0"/>
                                  </p:stCondLst>
                                  <p:childTnLst>
                                    <p:set>
                                      <p:cBhvr>
                                        <p:cTn id="127" dur="1" fill="hold">
                                          <p:stCondLst>
                                            <p:cond delay="0"/>
                                          </p:stCondLst>
                                        </p:cTn>
                                        <p:tgtEl>
                                          <p:spTgt spid="28"/>
                                        </p:tgtEl>
                                        <p:attrNameLst>
                                          <p:attrName>style.visibility</p:attrName>
                                        </p:attrNameLst>
                                      </p:cBhvr>
                                      <p:to>
                                        <p:strVal val="visible"/>
                                      </p:to>
                                    </p:set>
                                    <p:animEffect transition="in" filter="fade">
                                      <p:cBhvr>
                                        <p:cTn id="128" dur="500"/>
                                        <p:tgtEl>
                                          <p:spTgt spid="28"/>
                                        </p:tgtEl>
                                      </p:cBhvr>
                                    </p:animEffect>
                                  </p:childTnLst>
                                </p:cTn>
                              </p:par>
                              <p:par>
                                <p:cTn id="129" presetID="49" presetClass="entr" presetSubtype="0" decel="100000" fill="hold" grpId="0" nodeType="withEffect">
                                  <p:stCondLst>
                                    <p:cond delay="50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500" fill="hold"/>
                                        <p:tgtEl>
                                          <p:spTgt spid="29"/>
                                        </p:tgtEl>
                                        <p:attrNameLst>
                                          <p:attrName>ppt_w</p:attrName>
                                        </p:attrNameLst>
                                      </p:cBhvr>
                                      <p:tavLst>
                                        <p:tav tm="0">
                                          <p:val>
                                            <p:fltVal val="0"/>
                                          </p:val>
                                        </p:tav>
                                        <p:tav tm="100000">
                                          <p:val>
                                            <p:strVal val="#ppt_w"/>
                                          </p:val>
                                        </p:tav>
                                      </p:tavLst>
                                    </p:anim>
                                    <p:anim calcmode="lin" valueType="num">
                                      <p:cBhvr>
                                        <p:cTn id="132" dur="500" fill="hold"/>
                                        <p:tgtEl>
                                          <p:spTgt spid="29"/>
                                        </p:tgtEl>
                                        <p:attrNameLst>
                                          <p:attrName>ppt_h</p:attrName>
                                        </p:attrNameLst>
                                      </p:cBhvr>
                                      <p:tavLst>
                                        <p:tav tm="0">
                                          <p:val>
                                            <p:fltVal val="0"/>
                                          </p:val>
                                        </p:tav>
                                        <p:tav tm="100000">
                                          <p:val>
                                            <p:strVal val="#ppt_h"/>
                                          </p:val>
                                        </p:tav>
                                      </p:tavLst>
                                    </p:anim>
                                    <p:anim calcmode="lin" valueType="num">
                                      <p:cBhvr>
                                        <p:cTn id="133" dur="500" fill="hold"/>
                                        <p:tgtEl>
                                          <p:spTgt spid="29"/>
                                        </p:tgtEl>
                                        <p:attrNameLst>
                                          <p:attrName>style.rotation</p:attrName>
                                        </p:attrNameLst>
                                      </p:cBhvr>
                                      <p:tavLst>
                                        <p:tav tm="0">
                                          <p:val>
                                            <p:fltVal val="360"/>
                                          </p:val>
                                        </p:tav>
                                        <p:tav tm="100000">
                                          <p:val>
                                            <p:fltVal val="0"/>
                                          </p:val>
                                        </p:tav>
                                      </p:tavLst>
                                    </p:anim>
                                    <p:animEffect transition="in" filter="fade">
                                      <p:cBhvr>
                                        <p:cTn id="134" dur="500"/>
                                        <p:tgtEl>
                                          <p:spTgt spid="29"/>
                                        </p:tgtEl>
                                      </p:cBhvr>
                                    </p:animEffect>
                                  </p:childTnLst>
                                </p:cTn>
                              </p:par>
                              <p:par>
                                <p:cTn id="135" presetID="49" presetClass="entr" presetSubtype="0" decel="100000" fill="hold" grpId="0" nodeType="withEffect">
                                  <p:stCondLst>
                                    <p:cond delay="500"/>
                                  </p:stCondLst>
                                  <p:childTnLst>
                                    <p:set>
                                      <p:cBhvr>
                                        <p:cTn id="136" dur="1" fill="hold">
                                          <p:stCondLst>
                                            <p:cond delay="0"/>
                                          </p:stCondLst>
                                        </p:cTn>
                                        <p:tgtEl>
                                          <p:spTgt spid="30"/>
                                        </p:tgtEl>
                                        <p:attrNameLst>
                                          <p:attrName>style.visibility</p:attrName>
                                        </p:attrNameLst>
                                      </p:cBhvr>
                                      <p:to>
                                        <p:strVal val="visible"/>
                                      </p:to>
                                    </p:set>
                                    <p:anim calcmode="lin" valueType="num">
                                      <p:cBhvr>
                                        <p:cTn id="137" dur="500" fill="hold"/>
                                        <p:tgtEl>
                                          <p:spTgt spid="30"/>
                                        </p:tgtEl>
                                        <p:attrNameLst>
                                          <p:attrName>ppt_w</p:attrName>
                                        </p:attrNameLst>
                                      </p:cBhvr>
                                      <p:tavLst>
                                        <p:tav tm="0">
                                          <p:val>
                                            <p:fltVal val="0"/>
                                          </p:val>
                                        </p:tav>
                                        <p:tav tm="100000">
                                          <p:val>
                                            <p:strVal val="#ppt_w"/>
                                          </p:val>
                                        </p:tav>
                                      </p:tavLst>
                                    </p:anim>
                                    <p:anim calcmode="lin" valueType="num">
                                      <p:cBhvr>
                                        <p:cTn id="138" dur="500" fill="hold"/>
                                        <p:tgtEl>
                                          <p:spTgt spid="30"/>
                                        </p:tgtEl>
                                        <p:attrNameLst>
                                          <p:attrName>ppt_h</p:attrName>
                                        </p:attrNameLst>
                                      </p:cBhvr>
                                      <p:tavLst>
                                        <p:tav tm="0">
                                          <p:val>
                                            <p:fltVal val="0"/>
                                          </p:val>
                                        </p:tav>
                                        <p:tav tm="100000">
                                          <p:val>
                                            <p:strVal val="#ppt_h"/>
                                          </p:val>
                                        </p:tav>
                                      </p:tavLst>
                                    </p:anim>
                                    <p:anim calcmode="lin" valueType="num">
                                      <p:cBhvr>
                                        <p:cTn id="139" dur="500" fill="hold"/>
                                        <p:tgtEl>
                                          <p:spTgt spid="30"/>
                                        </p:tgtEl>
                                        <p:attrNameLst>
                                          <p:attrName>style.rotation</p:attrName>
                                        </p:attrNameLst>
                                      </p:cBhvr>
                                      <p:tavLst>
                                        <p:tav tm="0">
                                          <p:val>
                                            <p:fltVal val="360"/>
                                          </p:val>
                                        </p:tav>
                                        <p:tav tm="100000">
                                          <p:val>
                                            <p:fltVal val="0"/>
                                          </p:val>
                                        </p:tav>
                                      </p:tavLst>
                                    </p:anim>
                                    <p:animEffect transition="in" filter="fade">
                                      <p:cBhvr>
                                        <p:cTn id="140" dur="500"/>
                                        <p:tgtEl>
                                          <p:spTgt spid="30"/>
                                        </p:tgtEl>
                                      </p:cBhvr>
                                    </p:animEffect>
                                  </p:childTnLst>
                                </p:cTn>
                              </p:par>
                              <p:par>
                                <p:cTn id="141" presetID="49" presetClass="entr" presetSubtype="0" decel="100000" fill="hold" grpId="0" nodeType="withEffect">
                                  <p:stCondLst>
                                    <p:cond delay="500"/>
                                  </p:stCondLst>
                                  <p:childTnLst>
                                    <p:set>
                                      <p:cBhvr>
                                        <p:cTn id="142" dur="1" fill="hold">
                                          <p:stCondLst>
                                            <p:cond delay="0"/>
                                          </p:stCondLst>
                                        </p:cTn>
                                        <p:tgtEl>
                                          <p:spTgt spid="31"/>
                                        </p:tgtEl>
                                        <p:attrNameLst>
                                          <p:attrName>style.visibility</p:attrName>
                                        </p:attrNameLst>
                                      </p:cBhvr>
                                      <p:to>
                                        <p:strVal val="visible"/>
                                      </p:to>
                                    </p:set>
                                    <p:anim calcmode="lin" valueType="num">
                                      <p:cBhvr>
                                        <p:cTn id="143" dur="500" fill="hold"/>
                                        <p:tgtEl>
                                          <p:spTgt spid="31"/>
                                        </p:tgtEl>
                                        <p:attrNameLst>
                                          <p:attrName>ppt_w</p:attrName>
                                        </p:attrNameLst>
                                      </p:cBhvr>
                                      <p:tavLst>
                                        <p:tav tm="0">
                                          <p:val>
                                            <p:fltVal val="0"/>
                                          </p:val>
                                        </p:tav>
                                        <p:tav tm="100000">
                                          <p:val>
                                            <p:strVal val="#ppt_w"/>
                                          </p:val>
                                        </p:tav>
                                      </p:tavLst>
                                    </p:anim>
                                    <p:anim calcmode="lin" valueType="num">
                                      <p:cBhvr>
                                        <p:cTn id="144" dur="500" fill="hold"/>
                                        <p:tgtEl>
                                          <p:spTgt spid="31"/>
                                        </p:tgtEl>
                                        <p:attrNameLst>
                                          <p:attrName>ppt_h</p:attrName>
                                        </p:attrNameLst>
                                      </p:cBhvr>
                                      <p:tavLst>
                                        <p:tav tm="0">
                                          <p:val>
                                            <p:fltVal val="0"/>
                                          </p:val>
                                        </p:tav>
                                        <p:tav tm="100000">
                                          <p:val>
                                            <p:strVal val="#ppt_h"/>
                                          </p:val>
                                        </p:tav>
                                      </p:tavLst>
                                    </p:anim>
                                    <p:anim calcmode="lin" valueType="num">
                                      <p:cBhvr>
                                        <p:cTn id="145" dur="500" fill="hold"/>
                                        <p:tgtEl>
                                          <p:spTgt spid="31"/>
                                        </p:tgtEl>
                                        <p:attrNameLst>
                                          <p:attrName>style.rotation</p:attrName>
                                        </p:attrNameLst>
                                      </p:cBhvr>
                                      <p:tavLst>
                                        <p:tav tm="0">
                                          <p:val>
                                            <p:fltVal val="360"/>
                                          </p:val>
                                        </p:tav>
                                        <p:tav tm="100000">
                                          <p:val>
                                            <p:fltVal val="0"/>
                                          </p:val>
                                        </p:tav>
                                      </p:tavLst>
                                    </p:anim>
                                    <p:animEffect transition="in" filter="fade">
                                      <p:cBhvr>
                                        <p:cTn id="146" dur="500"/>
                                        <p:tgtEl>
                                          <p:spTgt spid="31"/>
                                        </p:tgtEl>
                                      </p:cBhvr>
                                    </p:animEffect>
                                  </p:childTnLst>
                                </p:cTn>
                              </p:par>
                              <p:par>
                                <p:cTn id="147" presetID="49" presetClass="entr" presetSubtype="0" decel="100000" fill="hold" grpId="0" nodeType="withEffect">
                                  <p:stCondLst>
                                    <p:cond delay="500"/>
                                  </p:stCondLst>
                                  <p:childTnLst>
                                    <p:set>
                                      <p:cBhvr>
                                        <p:cTn id="148" dur="1" fill="hold">
                                          <p:stCondLst>
                                            <p:cond delay="0"/>
                                          </p:stCondLst>
                                        </p:cTn>
                                        <p:tgtEl>
                                          <p:spTgt spid="41"/>
                                        </p:tgtEl>
                                        <p:attrNameLst>
                                          <p:attrName>style.visibility</p:attrName>
                                        </p:attrNameLst>
                                      </p:cBhvr>
                                      <p:to>
                                        <p:strVal val="visible"/>
                                      </p:to>
                                    </p:set>
                                    <p:anim calcmode="lin" valueType="num">
                                      <p:cBhvr>
                                        <p:cTn id="149" dur="500" fill="hold"/>
                                        <p:tgtEl>
                                          <p:spTgt spid="41"/>
                                        </p:tgtEl>
                                        <p:attrNameLst>
                                          <p:attrName>ppt_w</p:attrName>
                                        </p:attrNameLst>
                                      </p:cBhvr>
                                      <p:tavLst>
                                        <p:tav tm="0">
                                          <p:val>
                                            <p:fltVal val="0"/>
                                          </p:val>
                                        </p:tav>
                                        <p:tav tm="100000">
                                          <p:val>
                                            <p:strVal val="#ppt_w"/>
                                          </p:val>
                                        </p:tav>
                                      </p:tavLst>
                                    </p:anim>
                                    <p:anim calcmode="lin" valueType="num">
                                      <p:cBhvr>
                                        <p:cTn id="150" dur="500" fill="hold"/>
                                        <p:tgtEl>
                                          <p:spTgt spid="41"/>
                                        </p:tgtEl>
                                        <p:attrNameLst>
                                          <p:attrName>ppt_h</p:attrName>
                                        </p:attrNameLst>
                                      </p:cBhvr>
                                      <p:tavLst>
                                        <p:tav tm="0">
                                          <p:val>
                                            <p:fltVal val="0"/>
                                          </p:val>
                                        </p:tav>
                                        <p:tav tm="100000">
                                          <p:val>
                                            <p:strVal val="#ppt_h"/>
                                          </p:val>
                                        </p:tav>
                                      </p:tavLst>
                                    </p:anim>
                                    <p:anim calcmode="lin" valueType="num">
                                      <p:cBhvr>
                                        <p:cTn id="151" dur="500" fill="hold"/>
                                        <p:tgtEl>
                                          <p:spTgt spid="41"/>
                                        </p:tgtEl>
                                        <p:attrNameLst>
                                          <p:attrName>style.rotation</p:attrName>
                                        </p:attrNameLst>
                                      </p:cBhvr>
                                      <p:tavLst>
                                        <p:tav tm="0">
                                          <p:val>
                                            <p:fltVal val="360"/>
                                          </p:val>
                                        </p:tav>
                                        <p:tav tm="100000">
                                          <p:val>
                                            <p:fltVal val="0"/>
                                          </p:val>
                                        </p:tav>
                                      </p:tavLst>
                                    </p:anim>
                                    <p:animEffect transition="in" filter="fade">
                                      <p:cBhvr>
                                        <p:cTn id="152" dur="500"/>
                                        <p:tgtEl>
                                          <p:spTgt spid="41"/>
                                        </p:tgtEl>
                                      </p:cBhvr>
                                    </p:animEffect>
                                  </p:childTnLst>
                                </p:cTn>
                              </p:par>
                              <p:par>
                                <p:cTn id="153" presetID="49" presetClass="entr" presetSubtype="0" decel="100000" fill="hold" grpId="0" nodeType="withEffect">
                                  <p:stCondLst>
                                    <p:cond delay="500"/>
                                  </p:stCondLst>
                                  <p:childTnLst>
                                    <p:set>
                                      <p:cBhvr>
                                        <p:cTn id="154" dur="1" fill="hold">
                                          <p:stCondLst>
                                            <p:cond delay="0"/>
                                          </p:stCondLst>
                                        </p:cTn>
                                        <p:tgtEl>
                                          <p:spTgt spid="42"/>
                                        </p:tgtEl>
                                        <p:attrNameLst>
                                          <p:attrName>style.visibility</p:attrName>
                                        </p:attrNameLst>
                                      </p:cBhvr>
                                      <p:to>
                                        <p:strVal val="visible"/>
                                      </p:to>
                                    </p:set>
                                    <p:anim calcmode="lin" valueType="num">
                                      <p:cBhvr>
                                        <p:cTn id="155" dur="500" fill="hold"/>
                                        <p:tgtEl>
                                          <p:spTgt spid="42"/>
                                        </p:tgtEl>
                                        <p:attrNameLst>
                                          <p:attrName>ppt_w</p:attrName>
                                        </p:attrNameLst>
                                      </p:cBhvr>
                                      <p:tavLst>
                                        <p:tav tm="0">
                                          <p:val>
                                            <p:fltVal val="0"/>
                                          </p:val>
                                        </p:tav>
                                        <p:tav tm="100000">
                                          <p:val>
                                            <p:strVal val="#ppt_w"/>
                                          </p:val>
                                        </p:tav>
                                      </p:tavLst>
                                    </p:anim>
                                    <p:anim calcmode="lin" valueType="num">
                                      <p:cBhvr>
                                        <p:cTn id="156" dur="500" fill="hold"/>
                                        <p:tgtEl>
                                          <p:spTgt spid="42"/>
                                        </p:tgtEl>
                                        <p:attrNameLst>
                                          <p:attrName>ppt_h</p:attrName>
                                        </p:attrNameLst>
                                      </p:cBhvr>
                                      <p:tavLst>
                                        <p:tav tm="0">
                                          <p:val>
                                            <p:fltVal val="0"/>
                                          </p:val>
                                        </p:tav>
                                        <p:tav tm="100000">
                                          <p:val>
                                            <p:strVal val="#ppt_h"/>
                                          </p:val>
                                        </p:tav>
                                      </p:tavLst>
                                    </p:anim>
                                    <p:anim calcmode="lin" valueType="num">
                                      <p:cBhvr>
                                        <p:cTn id="157" dur="500" fill="hold"/>
                                        <p:tgtEl>
                                          <p:spTgt spid="42"/>
                                        </p:tgtEl>
                                        <p:attrNameLst>
                                          <p:attrName>style.rotation</p:attrName>
                                        </p:attrNameLst>
                                      </p:cBhvr>
                                      <p:tavLst>
                                        <p:tav tm="0">
                                          <p:val>
                                            <p:fltVal val="360"/>
                                          </p:val>
                                        </p:tav>
                                        <p:tav tm="100000">
                                          <p:val>
                                            <p:fltVal val="0"/>
                                          </p:val>
                                        </p:tav>
                                      </p:tavLst>
                                    </p:anim>
                                    <p:animEffect transition="in" filter="fade">
                                      <p:cBhvr>
                                        <p:cTn id="158" dur="500"/>
                                        <p:tgtEl>
                                          <p:spTgt spid="42"/>
                                        </p:tgtEl>
                                      </p:cBhvr>
                                    </p:animEffect>
                                  </p:childTnLst>
                                </p:cTn>
                              </p:par>
                              <p:par>
                                <p:cTn id="159" presetID="49" presetClass="entr" presetSubtype="0" decel="100000" fill="hold" grpId="0" nodeType="withEffect">
                                  <p:stCondLst>
                                    <p:cond delay="500"/>
                                  </p:stCondLst>
                                  <p:childTnLst>
                                    <p:set>
                                      <p:cBhvr>
                                        <p:cTn id="160" dur="1" fill="hold">
                                          <p:stCondLst>
                                            <p:cond delay="0"/>
                                          </p:stCondLst>
                                        </p:cTn>
                                        <p:tgtEl>
                                          <p:spTgt spid="43"/>
                                        </p:tgtEl>
                                        <p:attrNameLst>
                                          <p:attrName>style.visibility</p:attrName>
                                        </p:attrNameLst>
                                      </p:cBhvr>
                                      <p:to>
                                        <p:strVal val="visible"/>
                                      </p:to>
                                    </p:set>
                                    <p:anim calcmode="lin" valueType="num">
                                      <p:cBhvr>
                                        <p:cTn id="161" dur="500" fill="hold"/>
                                        <p:tgtEl>
                                          <p:spTgt spid="43"/>
                                        </p:tgtEl>
                                        <p:attrNameLst>
                                          <p:attrName>ppt_w</p:attrName>
                                        </p:attrNameLst>
                                      </p:cBhvr>
                                      <p:tavLst>
                                        <p:tav tm="0">
                                          <p:val>
                                            <p:fltVal val="0"/>
                                          </p:val>
                                        </p:tav>
                                        <p:tav tm="100000">
                                          <p:val>
                                            <p:strVal val="#ppt_w"/>
                                          </p:val>
                                        </p:tav>
                                      </p:tavLst>
                                    </p:anim>
                                    <p:anim calcmode="lin" valueType="num">
                                      <p:cBhvr>
                                        <p:cTn id="162" dur="500" fill="hold"/>
                                        <p:tgtEl>
                                          <p:spTgt spid="43"/>
                                        </p:tgtEl>
                                        <p:attrNameLst>
                                          <p:attrName>ppt_h</p:attrName>
                                        </p:attrNameLst>
                                      </p:cBhvr>
                                      <p:tavLst>
                                        <p:tav tm="0">
                                          <p:val>
                                            <p:fltVal val="0"/>
                                          </p:val>
                                        </p:tav>
                                        <p:tav tm="100000">
                                          <p:val>
                                            <p:strVal val="#ppt_h"/>
                                          </p:val>
                                        </p:tav>
                                      </p:tavLst>
                                    </p:anim>
                                    <p:anim calcmode="lin" valueType="num">
                                      <p:cBhvr>
                                        <p:cTn id="163" dur="500" fill="hold"/>
                                        <p:tgtEl>
                                          <p:spTgt spid="43"/>
                                        </p:tgtEl>
                                        <p:attrNameLst>
                                          <p:attrName>style.rotation</p:attrName>
                                        </p:attrNameLst>
                                      </p:cBhvr>
                                      <p:tavLst>
                                        <p:tav tm="0">
                                          <p:val>
                                            <p:fltVal val="360"/>
                                          </p:val>
                                        </p:tav>
                                        <p:tav tm="100000">
                                          <p:val>
                                            <p:fltVal val="0"/>
                                          </p:val>
                                        </p:tav>
                                      </p:tavLst>
                                    </p:anim>
                                    <p:animEffect transition="in" filter="fade">
                                      <p:cBhvr>
                                        <p:cTn id="16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13" grpId="0"/>
      <p:bldP spid="17" grpId="0"/>
      <p:bldP spid="14" grpId="0"/>
      <p:bldP spid="5" grpId="0" animBg="1"/>
      <p:bldP spid="6" grpId="0" animBg="1"/>
      <p:bldP spid="8" grpId="0" animBg="1"/>
      <p:bldP spid="9" grpId="0" animBg="1"/>
      <p:bldP spid="10" grpId="0" animBg="1"/>
      <p:bldP spid="11" grpId="0" animBg="1"/>
      <p:bldP spid="12" grpId="0" animBg="1"/>
      <p:bldP spid="25" grpId="0" animBg="1"/>
      <p:bldP spid="26" grpId="0"/>
      <p:bldP spid="27" grpId="0" animBg="1"/>
      <p:bldP spid="28" grpId="0" animBg="1"/>
      <p:bldP spid="29" grpId="0" animBg="1"/>
      <p:bldP spid="30" grpId="0" animBg="1"/>
      <p:bldP spid="31" grpId="0" animBg="1"/>
      <p:bldP spid="41" grpId="0" animBg="1"/>
      <p:bldP spid="42"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
              <a:srgbClr val="247EC1"/>
            </a:gs>
            <a:gs pos="100000">
              <a:srgbClr val="25378C"/>
            </a:gs>
          </a:gsLst>
          <a:lin ang="6120000" scaled="1"/>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EB8CE8D9-9A8C-4131-854F-1CD9485D4AFC}"/>
              </a:ext>
            </a:extLst>
          </p:cNvPr>
          <p:cNvSpPr/>
          <p:nvPr/>
        </p:nvSpPr>
        <p:spPr>
          <a:xfrm>
            <a:off x="3923414" y="0"/>
            <a:ext cx="8267231" cy="6858000"/>
          </a:xfrm>
          <a:custGeom>
            <a:avLst/>
            <a:gdLst>
              <a:gd name="connsiteX0" fmla="*/ 3895100 w 8755097"/>
              <a:gd name="connsiteY0" fmla="*/ 0 h 6858000"/>
              <a:gd name="connsiteX1" fmla="*/ 8755097 w 8755097"/>
              <a:gd name="connsiteY1" fmla="*/ 0 h 6858000"/>
              <a:gd name="connsiteX2" fmla="*/ 8755097 w 8755097"/>
              <a:gd name="connsiteY2" fmla="*/ 6858000 h 6858000"/>
              <a:gd name="connsiteX3" fmla="*/ 1921571 w 8755097"/>
              <a:gd name="connsiteY3" fmla="*/ 6858000 h 6858000"/>
              <a:gd name="connsiteX4" fmla="*/ 0 w 8755097"/>
              <a:gd name="connsiteY4" fmla="*/ 45924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5097" h="6858000">
                <a:moveTo>
                  <a:pt x="3895100" y="0"/>
                </a:moveTo>
                <a:lnTo>
                  <a:pt x="8755097" y="0"/>
                </a:lnTo>
                <a:lnTo>
                  <a:pt x="8755097" y="6858000"/>
                </a:lnTo>
                <a:lnTo>
                  <a:pt x="1921571" y="6858000"/>
                </a:lnTo>
                <a:lnTo>
                  <a:pt x="0" y="4592421"/>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Isosceles Triangle 84">
            <a:extLst>
              <a:ext uri="{FF2B5EF4-FFF2-40B4-BE49-F238E27FC236}">
                <a16:creationId xmlns:a16="http://schemas.microsoft.com/office/drawing/2014/main" id="{6981C7A2-CD87-4EC0-BB50-F7FE85B521DC}"/>
              </a:ext>
            </a:extLst>
          </p:cNvPr>
          <p:cNvSpPr/>
          <p:nvPr/>
        </p:nvSpPr>
        <p:spPr>
          <a:xfrm>
            <a:off x="1067004" y="632184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678B9941-2BAA-49B8-82C4-AC853838C246}"/>
              </a:ext>
            </a:extLst>
          </p:cNvPr>
          <p:cNvSpPr/>
          <p:nvPr/>
        </p:nvSpPr>
        <p:spPr>
          <a:xfrm rot="2700000">
            <a:off x="530705" y="422834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a:extLst>
              <a:ext uri="{FF2B5EF4-FFF2-40B4-BE49-F238E27FC236}">
                <a16:creationId xmlns:a16="http://schemas.microsoft.com/office/drawing/2014/main" id="{474F1F10-F33E-4BB8-B29F-8D0022C28EDA}"/>
              </a:ext>
            </a:extLst>
          </p:cNvPr>
          <p:cNvSpPr/>
          <p:nvPr/>
        </p:nvSpPr>
        <p:spPr>
          <a:xfrm rot="9000000">
            <a:off x="5349158" y="25390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a:extLst>
              <a:ext uri="{FF2B5EF4-FFF2-40B4-BE49-F238E27FC236}">
                <a16:creationId xmlns:a16="http://schemas.microsoft.com/office/drawing/2014/main" id="{37A718DF-3588-4D9C-8398-93F3BCE9D660}"/>
              </a:ext>
            </a:extLst>
          </p:cNvPr>
          <p:cNvSpPr/>
          <p:nvPr/>
        </p:nvSpPr>
        <p:spPr>
          <a:xfrm rot="6300000">
            <a:off x="3496884" y="80197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49F2D562-8A3A-4C51-9D03-6CB95515CCC0}"/>
              </a:ext>
            </a:extLst>
          </p:cNvPr>
          <p:cNvSpPr/>
          <p:nvPr/>
        </p:nvSpPr>
        <p:spPr>
          <a:xfrm rot="7200000">
            <a:off x="3234403" y="273083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8C5C52BB-45AB-4941-AF26-905E1DCD533A}"/>
              </a:ext>
            </a:extLst>
          </p:cNvPr>
          <p:cNvSpPr/>
          <p:nvPr/>
        </p:nvSpPr>
        <p:spPr>
          <a:xfrm rot="12401754">
            <a:off x="5859119" y="152160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2B41AB37-2A39-4276-A12A-B9146AAA85CA}"/>
              </a:ext>
            </a:extLst>
          </p:cNvPr>
          <p:cNvSpPr/>
          <p:nvPr/>
        </p:nvSpPr>
        <p:spPr>
          <a:xfrm rot="15307957">
            <a:off x="218673" y="164039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a:extLst>
              <a:ext uri="{FF2B5EF4-FFF2-40B4-BE49-F238E27FC236}">
                <a16:creationId xmlns:a16="http://schemas.microsoft.com/office/drawing/2014/main" id="{290F39FD-A5BC-4942-8CDA-D67656ABA1DD}"/>
              </a:ext>
            </a:extLst>
          </p:cNvPr>
          <p:cNvSpPr/>
          <p:nvPr/>
        </p:nvSpPr>
        <p:spPr>
          <a:xfrm rot="6300000">
            <a:off x="3472361" y="599384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BA6BE5A1-5BDA-46DE-8151-301214788778}"/>
              </a:ext>
            </a:extLst>
          </p:cNvPr>
          <p:cNvSpPr/>
          <p:nvPr/>
        </p:nvSpPr>
        <p:spPr>
          <a:xfrm rot="9411965">
            <a:off x="991630" y="34238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3FF66B7-673B-4C14-9B25-F1E831976974}"/>
              </a:ext>
            </a:extLst>
          </p:cNvPr>
          <p:cNvSpPr/>
          <p:nvPr/>
        </p:nvSpPr>
        <p:spPr>
          <a:xfrm>
            <a:off x="507792" y="297624"/>
            <a:ext cx="5729310" cy="6262751"/>
          </a:xfrm>
          <a:prstGeom prst="rect">
            <a:avLst/>
          </a:prstGeom>
          <a:solidFill>
            <a:schemeClr val="bg1"/>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FCA7118B-05BE-44E0-A24F-54927FB3527A}"/>
              </a:ext>
            </a:extLst>
          </p:cNvPr>
          <p:cNvSpPr/>
          <p:nvPr/>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40E2E090-80E1-447A-849A-094006604F11}"/>
              </a:ext>
            </a:extLst>
          </p:cNvPr>
          <p:cNvSpPr/>
          <p:nvPr/>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11</a:t>
            </a:fld>
            <a:endParaRPr lang="en-US" sz="2400" b="1" dirty="0">
              <a:solidFill>
                <a:schemeClr val="bg2"/>
              </a:solidFill>
              <a:latin typeface="+mj-lt"/>
            </a:endParaRPr>
          </a:p>
        </p:txBody>
      </p:sp>
      <p:sp>
        <p:nvSpPr>
          <p:cNvPr id="55" name="TextBox 54">
            <a:extLst>
              <a:ext uri="{FF2B5EF4-FFF2-40B4-BE49-F238E27FC236}">
                <a16:creationId xmlns:a16="http://schemas.microsoft.com/office/drawing/2014/main" id="{D22FD35F-3CA4-463C-A2D8-6CE620172CB8}"/>
              </a:ext>
            </a:extLst>
          </p:cNvPr>
          <p:cNvSpPr txBox="1"/>
          <p:nvPr/>
        </p:nvSpPr>
        <p:spPr>
          <a:xfrm>
            <a:off x="6390856" y="2084131"/>
            <a:ext cx="2299027" cy="369332"/>
          </a:xfrm>
          <a:prstGeom prst="rect">
            <a:avLst/>
          </a:prstGeom>
          <a:noFill/>
        </p:spPr>
        <p:txBody>
          <a:bodyPr wrap="none" rtlCol="0">
            <a:spAutoFit/>
          </a:bodyPr>
          <a:lstStyle/>
          <a:p>
            <a:r>
              <a:rPr lang="en-US" b="1" dirty="0">
                <a:solidFill>
                  <a:schemeClr val="bg2"/>
                </a:solidFill>
                <a:latin typeface="Poppins" panose="00000500000000000000" pitchFamily="2" charset="0"/>
                <a:cs typeface="Poppins" panose="00000500000000000000" pitchFamily="2" charset="0"/>
              </a:rPr>
              <a:t>**Golden Age Ace</a:t>
            </a:r>
          </a:p>
        </p:txBody>
      </p:sp>
      <p:sp>
        <p:nvSpPr>
          <p:cNvPr id="56" name="TextBox 55">
            <a:extLst>
              <a:ext uri="{FF2B5EF4-FFF2-40B4-BE49-F238E27FC236}">
                <a16:creationId xmlns:a16="http://schemas.microsoft.com/office/drawing/2014/main" id="{776AF5A3-C8FA-4E89-BC65-CC25162E1CF9}"/>
              </a:ext>
            </a:extLst>
          </p:cNvPr>
          <p:cNvSpPr txBox="1"/>
          <p:nvPr/>
        </p:nvSpPr>
        <p:spPr>
          <a:xfrm>
            <a:off x="6390856" y="2422685"/>
            <a:ext cx="5233544" cy="1451166"/>
          </a:xfrm>
          <a:prstGeom prst="rect">
            <a:avLst/>
          </a:prstGeom>
          <a:noFill/>
        </p:spPr>
        <p:txBody>
          <a:bodyPr wrap="square" rtlCol="0">
            <a:spAutoFit/>
          </a:bodyPr>
          <a:lstStyle/>
          <a:p>
            <a:pPr algn="just">
              <a:lnSpc>
                <a:spcPct val="150000"/>
              </a:lnSpc>
            </a:pPr>
            <a:r>
              <a:rPr lang="en-US" sz="1200" dirty="0">
                <a:solidFill>
                  <a:schemeClr val="bg2"/>
                </a:solidFill>
                <a:latin typeface="Poppins" panose="00000500000000000000" pitchFamily="2" charset="0"/>
                <a:cs typeface="Poppins" panose="00000500000000000000" pitchFamily="2" charset="0"/>
              </a:rPr>
              <a:t>Golden age ace is a classic spin slot machine game developed for a closed IDU unit that ran on an android based OS. Stratton completed the full development of the project from design to delivery, including a </a:t>
            </a:r>
            <a:r>
              <a:rPr lang="en-US" sz="1200" dirty="0" err="1">
                <a:solidFill>
                  <a:schemeClr val="bg2"/>
                </a:solidFill>
                <a:latin typeface="Poppins" panose="00000500000000000000" pitchFamily="2" charset="0"/>
                <a:cs typeface="Poppins" panose="00000500000000000000" pitchFamily="2" charset="0"/>
              </a:rPr>
              <a:t>Transak</a:t>
            </a:r>
            <a:r>
              <a:rPr lang="en-US" sz="1200" dirty="0">
                <a:solidFill>
                  <a:schemeClr val="bg2"/>
                </a:solidFill>
                <a:latin typeface="Poppins" panose="00000500000000000000" pitchFamily="2" charset="0"/>
                <a:cs typeface="Poppins" panose="00000500000000000000" pitchFamily="2" charset="0"/>
              </a:rPr>
              <a:t> payment gateway integration to allow users to pay utilizing cryptocurrency.</a:t>
            </a:r>
            <a:endParaRPr lang="en-GB" sz="1200" dirty="0">
              <a:solidFill>
                <a:schemeClr val="bg2"/>
              </a:solidFill>
              <a:latin typeface="Poppins" panose="00000500000000000000" pitchFamily="2" charset="0"/>
              <a:cs typeface="Poppins" panose="00000500000000000000" pitchFamily="2" charset="0"/>
            </a:endParaRPr>
          </a:p>
        </p:txBody>
      </p:sp>
      <p:grpSp>
        <p:nvGrpSpPr>
          <p:cNvPr id="78" name="Group 77">
            <a:extLst>
              <a:ext uri="{FF2B5EF4-FFF2-40B4-BE49-F238E27FC236}">
                <a16:creationId xmlns:a16="http://schemas.microsoft.com/office/drawing/2014/main" id="{5313FD95-8A73-4913-A816-E6319CA19B43}"/>
              </a:ext>
            </a:extLst>
          </p:cNvPr>
          <p:cNvGrpSpPr/>
          <p:nvPr/>
        </p:nvGrpSpPr>
        <p:grpSpPr>
          <a:xfrm>
            <a:off x="708773" y="502672"/>
            <a:ext cx="545011" cy="432521"/>
            <a:chOff x="5203912" y="486493"/>
            <a:chExt cx="476250" cy="377952"/>
          </a:xfrm>
          <a:solidFill>
            <a:schemeClr val="accent1">
              <a:alpha val="20000"/>
            </a:schemeClr>
          </a:solidFill>
        </p:grpSpPr>
        <p:sp>
          <p:nvSpPr>
            <p:cNvPr id="76" name="Freeform: Shape 75">
              <a:extLst>
                <a:ext uri="{FF2B5EF4-FFF2-40B4-BE49-F238E27FC236}">
                  <a16:creationId xmlns:a16="http://schemas.microsoft.com/office/drawing/2014/main" id="{78CB72C4-45AB-4579-9E64-F9D553610AAA}"/>
                </a:ext>
              </a:extLst>
            </p:cNvPr>
            <p:cNvSpPr/>
            <p:nvPr/>
          </p:nvSpPr>
          <p:spPr>
            <a:xfrm>
              <a:off x="5489662" y="486493"/>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6608719-F689-4B99-95C3-A288E9D42D16}"/>
                </a:ext>
              </a:extLst>
            </p:cNvPr>
            <p:cNvSpPr/>
            <p:nvPr/>
          </p:nvSpPr>
          <p:spPr>
            <a:xfrm>
              <a:off x="5203912" y="486493"/>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endParaRPr lang="en-US"/>
            </a:p>
          </p:txBody>
        </p:sp>
      </p:grpSp>
      <p:sp>
        <p:nvSpPr>
          <p:cNvPr id="70" name="TextBox 69">
            <a:extLst>
              <a:ext uri="{FF2B5EF4-FFF2-40B4-BE49-F238E27FC236}">
                <a16:creationId xmlns:a16="http://schemas.microsoft.com/office/drawing/2014/main" id="{F2387B14-190F-4556-8A2E-B0A391D04D80}"/>
              </a:ext>
            </a:extLst>
          </p:cNvPr>
          <p:cNvSpPr txBox="1"/>
          <p:nvPr/>
        </p:nvSpPr>
        <p:spPr>
          <a:xfrm>
            <a:off x="722324" y="4901303"/>
            <a:ext cx="5024433" cy="5097283"/>
          </a:xfrm>
          <a:prstGeom prst="rect">
            <a:avLst/>
          </a:prstGeom>
          <a:noFill/>
        </p:spPr>
        <p:txBody>
          <a:bodyPr wrap="none" rtlCol="0">
            <a:noAutofit/>
          </a:bodyPr>
          <a:lstStyle/>
          <a:p>
            <a:pPr algn="ctr"/>
            <a:r>
              <a:rPr lang="en-GB" b="1" dirty="0">
                <a:latin typeface="Poppins" panose="00000800000000000000" pitchFamily="2" charset="0"/>
                <a:cs typeface="Poppins" panose="00000800000000000000" pitchFamily="2" charset="0"/>
              </a:rPr>
              <a:t>Platform: </a:t>
            </a:r>
            <a:r>
              <a:rPr lang="en-GB" b="1" dirty="0">
                <a:solidFill>
                  <a:schemeClr val="accent2"/>
                </a:solidFill>
                <a:latin typeface="Poppins" panose="00000800000000000000" pitchFamily="2" charset="0"/>
                <a:cs typeface="Poppins" panose="00000800000000000000" pitchFamily="2" charset="0"/>
              </a:rPr>
              <a:t>Android OS IDU</a:t>
            </a:r>
          </a:p>
          <a:p>
            <a:pPr algn="ctr"/>
            <a:r>
              <a:rPr lang="en-GB" b="1" dirty="0">
                <a:latin typeface="Poppins" panose="00000800000000000000" pitchFamily="2" charset="0"/>
                <a:cs typeface="Poppins" panose="00000800000000000000" pitchFamily="2" charset="0"/>
              </a:rPr>
              <a:t>Unity Version: </a:t>
            </a:r>
            <a:r>
              <a:rPr lang="en-GB" b="1" dirty="0">
                <a:solidFill>
                  <a:schemeClr val="accent2"/>
                </a:solidFill>
                <a:latin typeface="Poppins" panose="00000800000000000000" pitchFamily="2" charset="0"/>
                <a:cs typeface="Poppins" panose="00000800000000000000" pitchFamily="2" charset="0"/>
              </a:rPr>
              <a:t>2021.5f1</a:t>
            </a:r>
          </a:p>
          <a:p>
            <a:pPr algn="ctr"/>
            <a:r>
              <a:rPr lang="en-GB" b="1" dirty="0">
                <a:latin typeface="Poppins" panose="00000800000000000000" pitchFamily="2" charset="0"/>
                <a:cs typeface="Poppins" panose="00000800000000000000" pitchFamily="2" charset="0"/>
              </a:rPr>
              <a:t>Completion Date: </a:t>
            </a:r>
            <a:r>
              <a:rPr lang="en-GB" b="1" dirty="0">
                <a:solidFill>
                  <a:schemeClr val="accent2"/>
                </a:solidFill>
                <a:latin typeface="Poppins" panose="00000800000000000000" pitchFamily="2" charset="0"/>
                <a:cs typeface="Poppins" panose="00000800000000000000" pitchFamily="2" charset="0"/>
              </a:rPr>
              <a:t>04/05/2022</a:t>
            </a:r>
          </a:p>
          <a:p>
            <a:pPr algn="ctr"/>
            <a:r>
              <a:rPr lang="en-GB" b="1" dirty="0">
                <a:latin typeface="Poppins" panose="00000800000000000000" pitchFamily="2" charset="0"/>
                <a:cs typeface="Poppins" panose="00000800000000000000" pitchFamily="2" charset="0"/>
              </a:rPr>
              <a:t>Completion Timeline: </a:t>
            </a:r>
            <a:r>
              <a:rPr lang="en-GB" b="1" dirty="0">
                <a:solidFill>
                  <a:schemeClr val="accent2"/>
                </a:solidFill>
                <a:latin typeface="Poppins" panose="00000800000000000000" pitchFamily="2" charset="0"/>
                <a:cs typeface="Poppins" panose="00000800000000000000" pitchFamily="2" charset="0"/>
              </a:rPr>
              <a:t>3 Months</a:t>
            </a:r>
          </a:p>
          <a:p>
            <a:pPr algn="ctr"/>
            <a:r>
              <a:rPr lang="en-GB" b="1" dirty="0">
                <a:latin typeface="Poppins" panose="00000800000000000000" pitchFamily="2" charset="0"/>
                <a:cs typeface="Poppins" panose="00000800000000000000" pitchFamily="2" charset="0"/>
              </a:rPr>
              <a:t>Silo Size: </a:t>
            </a:r>
            <a:r>
              <a:rPr lang="en-GB" b="1" dirty="0">
                <a:solidFill>
                  <a:schemeClr val="accent2"/>
                </a:solidFill>
                <a:latin typeface="Poppins" panose="00000800000000000000" pitchFamily="2" charset="0"/>
                <a:cs typeface="Poppins" panose="00000800000000000000" pitchFamily="2" charset="0"/>
              </a:rPr>
              <a:t>4 People</a:t>
            </a:r>
            <a:endParaRPr lang="en-GB" dirty="0">
              <a:solidFill>
                <a:schemeClr val="accent2"/>
              </a:solidFill>
              <a:latin typeface="Poppins" panose="00000800000000000000" pitchFamily="2" charset="0"/>
              <a:cs typeface="Poppins" panose="00000800000000000000" pitchFamily="2" charset="0"/>
            </a:endParaRPr>
          </a:p>
        </p:txBody>
      </p:sp>
      <p:sp>
        <p:nvSpPr>
          <p:cNvPr id="3" name="Title 2">
            <a:extLst>
              <a:ext uri="{FF2B5EF4-FFF2-40B4-BE49-F238E27FC236}">
                <a16:creationId xmlns:a16="http://schemas.microsoft.com/office/drawing/2014/main" id="{6813AB48-8041-4F49-B0A9-951CAC9EF889}"/>
              </a:ext>
            </a:extLst>
          </p:cNvPr>
          <p:cNvSpPr>
            <a:spLocks noGrp="1"/>
          </p:cNvSpPr>
          <p:nvPr>
            <p:ph type="title"/>
          </p:nvPr>
        </p:nvSpPr>
        <p:spPr>
          <a:xfrm>
            <a:off x="6390856" y="1189498"/>
            <a:ext cx="6096001" cy="808459"/>
          </a:xfrm>
        </p:spPr>
        <p:txBody>
          <a:bodyPr/>
          <a:lstStyle/>
          <a:p>
            <a:r>
              <a:rPr lang="en-US" dirty="0">
                <a:solidFill>
                  <a:schemeClr val="bg2"/>
                </a:solidFill>
                <a:latin typeface="Poppins" panose="00000500000000000000" pitchFamily="2" charset="0"/>
                <a:cs typeface="Poppins" panose="00000500000000000000" pitchFamily="2" charset="0"/>
              </a:rPr>
              <a:t>Case Study:</a:t>
            </a:r>
          </a:p>
        </p:txBody>
      </p:sp>
      <p:sp>
        <p:nvSpPr>
          <p:cNvPr id="36" name="Title 2">
            <a:extLst>
              <a:ext uri="{FF2B5EF4-FFF2-40B4-BE49-F238E27FC236}">
                <a16:creationId xmlns:a16="http://schemas.microsoft.com/office/drawing/2014/main" id="{573FB5C0-C09E-7D75-B351-B492AC9F6E27}"/>
              </a:ext>
            </a:extLst>
          </p:cNvPr>
          <p:cNvSpPr txBox="1">
            <a:spLocks/>
          </p:cNvSpPr>
          <p:nvPr/>
        </p:nvSpPr>
        <p:spPr>
          <a:xfrm>
            <a:off x="1311856" y="381039"/>
            <a:ext cx="4269372" cy="808459"/>
          </a:xfrm>
          <a:prstGeom prst="rect">
            <a:avLst/>
          </a:prstGeom>
        </p:spPr>
        <p:txBody>
          <a:bodyPr vert="horz" wrap="square" lIns="91440" tIns="144000" rIns="91440" bIns="108000" rtlCol="0" anchor="ctr">
            <a:sp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dirty="0">
                <a:solidFill>
                  <a:schemeClr val="accent5">
                    <a:lumMod val="50000"/>
                  </a:schemeClr>
                </a:solidFill>
                <a:latin typeface="Poppins" panose="00000500000000000000" pitchFamily="2" charset="0"/>
                <a:cs typeface="Poppins" panose="00000500000000000000" pitchFamily="2" charset="0"/>
              </a:rPr>
              <a:t>Game Type:</a:t>
            </a:r>
          </a:p>
        </p:txBody>
      </p:sp>
      <p:sp>
        <p:nvSpPr>
          <p:cNvPr id="2" name="TextBox 1">
            <a:extLst>
              <a:ext uri="{FF2B5EF4-FFF2-40B4-BE49-F238E27FC236}">
                <a16:creationId xmlns:a16="http://schemas.microsoft.com/office/drawing/2014/main" id="{E08DB9CE-F833-FEE9-D5FE-A9FEE1650C1E}"/>
              </a:ext>
            </a:extLst>
          </p:cNvPr>
          <p:cNvSpPr txBox="1"/>
          <p:nvPr/>
        </p:nvSpPr>
        <p:spPr>
          <a:xfrm>
            <a:off x="6390855" y="4027739"/>
            <a:ext cx="2606804" cy="369332"/>
          </a:xfrm>
          <a:prstGeom prst="rect">
            <a:avLst/>
          </a:prstGeom>
          <a:noFill/>
        </p:spPr>
        <p:txBody>
          <a:bodyPr wrap="none" rtlCol="0">
            <a:spAutoFit/>
          </a:bodyPr>
          <a:lstStyle/>
          <a:p>
            <a:r>
              <a:rPr lang="en-US" b="1" dirty="0">
                <a:solidFill>
                  <a:schemeClr val="bg2"/>
                </a:solidFill>
                <a:latin typeface="Poppins" panose="00000500000000000000" pitchFamily="2" charset="0"/>
                <a:cs typeface="Poppins" panose="00000500000000000000" pitchFamily="2" charset="0"/>
              </a:rPr>
              <a:t>**Core Project Goals</a:t>
            </a:r>
          </a:p>
        </p:txBody>
      </p:sp>
      <p:sp>
        <p:nvSpPr>
          <p:cNvPr id="4" name="TextBox 3">
            <a:extLst>
              <a:ext uri="{FF2B5EF4-FFF2-40B4-BE49-F238E27FC236}">
                <a16:creationId xmlns:a16="http://schemas.microsoft.com/office/drawing/2014/main" id="{7C3DF9C4-205A-98F8-A44B-688383CBFF8A}"/>
              </a:ext>
            </a:extLst>
          </p:cNvPr>
          <p:cNvSpPr txBox="1"/>
          <p:nvPr/>
        </p:nvSpPr>
        <p:spPr>
          <a:xfrm>
            <a:off x="6398798" y="4483245"/>
            <a:ext cx="4057521" cy="1200329"/>
          </a:xfrm>
          <a:prstGeom prst="rect">
            <a:avLst/>
          </a:prstGeom>
          <a:noFill/>
        </p:spPr>
        <p:txBody>
          <a:bodyPr wrap="none" rtlCol="0">
            <a:spAutoFit/>
          </a:bodyPr>
          <a:lstStyle/>
          <a:p>
            <a:r>
              <a:rPr lang="en-US" b="1" dirty="0">
                <a:solidFill>
                  <a:schemeClr val="bg2"/>
                </a:solidFill>
                <a:latin typeface="Poppins" panose="00000500000000000000" pitchFamily="2" charset="0"/>
                <a:cs typeface="Poppins" panose="00000500000000000000" pitchFamily="2" charset="0"/>
              </a:rPr>
              <a:t>• Complete Project Development</a:t>
            </a:r>
          </a:p>
          <a:p>
            <a:r>
              <a:rPr lang="en-US" b="1" dirty="0">
                <a:solidFill>
                  <a:schemeClr val="bg2"/>
                </a:solidFill>
                <a:latin typeface="Poppins" panose="00000500000000000000" pitchFamily="2" charset="0"/>
                <a:cs typeface="Poppins" panose="00000500000000000000" pitchFamily="2" charset="0"/>
              </a:rPr>
              <a:t>• Extensibility for future work</a:t>
            </a:r>
          </a:p>
          <a:p>
            <a:r>
              <a:rPr lang="en-US" b="1" dirty="0">
                <a:solidFill>
                  <a:schemeClr val="bg2"/>
                </a:solidFill>
                <a:latin typeface="Poppins" panose="00000500000000000000" pitchFamily="2" charset="0"/>
                <a:cs typeface="Poppins" panose="00000500000000000000" pitchFamily="2" charset="0"/>
              </a:rPr>
              <a:t>• Blockchain Onramp</a:t>
            </a:r>
          </a:p>
          <a:p>
            <a:r>
              <a:rPr lang="en-US" b="1" dirty="0">
                <a:solidFill>
                  <a:schemeClr val="bg2"/>
                </a:solidFill>
                <a:latin typeface="Poppins" panose="00000500000000000000" pitchFamily="2" charset="0"/>
                <a:cs typeface="Poppins" panose="00000500000000000000" pitchFamily="2" charset="0"/>
              </a:rPr>
              <a:t>• 16ms Frame time on IDU</a:t>
            </a:r>
          </a:p>
        </p:txBody>
      </p:sp>
      <p:pic>
        <p:nvPicPr>
          <p:cNvPr id="6" name="Picture 5">
            <a:extLst>
              <a:ext uri="{FF2B5EF4-FFF2-40B4-BE49-F238E27FC236}">
                <a16:creationId xmlns:a16="http://schemas.microsoft.com/office/drawing/2014/main" id="{9EF43B9D-E76D-CADE-31F2-D4E8D7C120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5369" y="1809574"/>
            <a:ext cx="5027639" cy="2551620"/>
          </a:xfrm>
          <a:prstGeom prst="round2DiagRect">
            <a:avLst>
              <a:gd name="adj1" fmla="val 16667"/>
              <a:gd name="adj2" fmla="val 9260"/>
            </a:avLst>
          </a:prstGeom>
          <a:ln w="88900" cap="sq">
            <a:solidFill>
              <a:schemeClr val="accent1"/>
            </a:solidFill>
            <a:miter lim="800000"/>
          </a:ln>
          <a:effectLst>
            <a:outerShdw blurRad="254000" algn="tl" rotWithShape="0">
              <a:srgbClr val="000000">
                <a:alpha val="43000"/>
              </a:srgbClr>
            </a:outerShdw>
          </a:effectLst>
        </p:spPr>
      </p:pic>
      <p:sp>
        <p:nvSpPr>
          <p:cNvPr id="7" name="Title 2">
            <a:extLst>
              <a:ext uri="{FF2B5EF4-FFF2-40B4-BE49-F238E27FC236}">
                <a16:creationId xmlns:a16="http://schemas.microsoft.com/office/drawing/2014/main" id="{CC70BAD2-49D5-CCA5-717F-4F82DDA54CAC}"/>
              </a:ext>
            </a:extLst>
          </p:cNvPr>
          <p:cNvSpPr txBox="1">
            <a:spLocks/>
          </p:cNvSpPr>
          <p:nvPr/>
        </p:nvSpPr>
        <p:spPr>
          <a:xfrm>
            <a:off x="1311856" y="988342"/>
            <a:ext cx="4269372" cy="589937"/>
          </a:xfrm>
          <a:prstGeom prst="rect">
            <a:avLst/>
          </a:prstGeom>
        </p:spPr>
        <p:txBody>
          <a:bodyPr vert="horz" wrap="square" lIns="91440" tIns="144000" rIns="91440" bIns="108000" rtlCol="0" anchor="ctr">
            <a:sp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400" dirty="0">
                <a:solidFill>
                  <a:schemeClr val="accent2"/>
                </a:solidFill>
                <a:latin typeface="Poppins" panose="00000500000000000000" pitchFamily="2" charset="0"/>
                <a:cs typeface="Poppins" panose="00000500000000000000" pitchFamily="2" charset="0"/>
              </a:rPr>
              <a:t>Classic Virtual Spin Slot</a:t>
            </a:r>
          </a:p>
        </p:txBody>
      </p:sp>
      <p:sp>
        <p:nvSpPr>
          <p:cNvPr id="8" name="Title 2">
            <a:extLst>
              <a:ext uri="{FF2B5EF4-FFF2-40B4-BE49-F238E27FC236}">
                <a16:creationId xmlns:a16="http://schemas.microsoft.com/office/drawing/2014/main" id="{FD30A8B1-213F-2CAE-A0C0-7B92D4C4E92D}"/>
              </a:ext>
            </a:extLst>
          </p:cNvPr>
          <p:cNvSpPr txBox="1">
            <a:spLocks/>
          </p:cNvSpPr>
          <p:nvPr/>
        </p:nvSpPr>
        <p:spPr>
          <a:xfrm>
            <a:off x="1305418" y="4397071"/>
            <a:ext cx="4269372" cy="589937"/>
          </a:xfrm>
          <a:prstGeom prst="rect">
            <a:avLst/>
          </a:prstGeom>
        </p:spPr>
        <p:txBody>
          <a:bodyPr vert="horz" wrap="square" lIns="91440" tIns="144000" rIns="91440" bIns="108000" rtlCol="0" anchor="ctr">
            <a:sp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2400" dirty="0">
                <a:solidFill>
                  <a:schemeClr val="accent6"/>
                </a:solidFill>
                <a:latin typeface="Poppins" panose="00000500000000000000" pitchFamily="2" charset="0"/>
                <a:cs typeface="Poppins" panose="00000500000000000000" pitchFamily="2" charset="0"/>
              </a:rPr>
              <a:t>Tech Specs:</a:t>
            </a:r>
          </a:p>
        </p:txBody>
      </p:sp>
    </p:spTree>
    <p:extLst>
      <p:ext uri="{BB962C8B-B14F-4D97-AF65-F5344CB8AC3E}">
        <p14:creationId xmlns:p14="http://schemas.microsoft.com/office/powerpoint/2010/main" val="3381223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left)">
                                      <p:cBhvr>
                                        <p:cTn id="24" dur="500"/>
                                        <p:tgtEl>
                                          <p:spTgt spid="55"/>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up)">
                                      <p:cBhvr>
                                        <p:cTn id="28" dur="500"/>
                                        <p:tgtEl>
                                          <p:spTgt spid="56"/>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par>
                          <p:cTn id="37" fill="hold">
                            <p:stCondLst>
                              <p:cond delay="4000"/>
                            </p:stCondLst>
                            <p:childTnLst>
                              <p:par>
                                <p:cTn id="38" presetID="22" presetClass="entr" presetSubtype="1"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wipe(up)">
                                      <p:cBhvr>
                                        <p:cTn id="40" dur="500"/>
                                        <p:tgtEl>
                                          <p:spTgt spid="70"/>
                                        </p:tgtEl>
                                      </p:cBhvr>
                                    </p:animEffect>
                                  </p:childTnLst>
                                </p:cTn>
                              </p:par>
                              <p:par>
                                <p:cTn id="41" presetID="49" presetClass="entr" presetSubtype="0" decel="100000" fill="hold" grpId="0" nodeType="withEffect">
                                  <p:stCondLst>
                                    <p:cond delay="500"/>
                                  </p:stCondLst>
                                  <p:childTnLst>
                                    <p:set>
                                      <p:cBhvr>
                                        <p:cTn id="42" dur="1" fill="hold">
                                          <p:stCondLst>
                                            <p:cond delay="0"/>
                                          </p:stCondLst>
                                        </p:cTn>
                                        <p:tgtEl>
                                          <p:spTgt spid="87"/>
                                        </p:tgtEl>
                                        <p:attrNameLst>
                                          <p:attrName>style.visibility</p:attrName>
                                        </p:attrNameLst>
                                      </p:cBhvr>
                                      <p:to>
                                        <p:strVal val="visible"/>
                                      </p:to>
                                    </p:set>
                                    <p:anim calcmode="lin" valueType="num">
                                      <p:cBhvr>
                                        <p:cTn id="43" dur="500" fill="hold"/>
                                        <p:tgtEl>
                                          <p:spTgt spid="87"/>
                                        </p:tgtEl>
                                        <p:attrNameLst>
                                          <p:attrName>ppt_w</p:attrName>
                                        </p:attrNameLst>
                                      </p:cBhvr>
                                      <p:tavLst>
                                        <p:tav tm="0">
                                          <p:val>
                                            <p:fltVal val="0"/>
                                          </p:val>
                                        </p:tav>
                                        <p:tav tm="100000">
                                          <p:val>
                                            <p:strVal val="#ppt_w"/>
                                          </p:val>
                                        </p:tav>
                                      </p:tavLst>
                                    </p:anim>
                                    <p:anim calcmode="lin" valueType="num">
                                      <p:cBhvr>
                                        <p:cTn id="44" dur="500" fill="hold"/>
                                        <p:tgtEl>
                                          <p:spTgt spid="87"/>
                                        </p:tgtEl>
                                        <p:attrNameLst>
                                          <p:attrName>ppt_h</p:attrName>
                                        </p:attrNameLst>
                                      </p:cBhvr>
                                      <p:tavLst>
                                        <p:tav tm="0">
                                          <p:val>
                                            <p:fltVal val="0"/>
                                          </p:val>
                                        </p:tav>
                                        <p:tav tm="100000">
                                          <p:val>
                                            <p:strVal val="#ppt_h"/>
                                          </p:val>
                                        </p:tav>
                                      </p:tavLst>
                                    </p:anim>
                                    <p:anim calcmode="lin" valueType="num">
                                      <p:cBhvr>
                                        <p:cTn id="45" dur="500" fill="hold"/>
                                        <p:tgtEl>
                                          <p:spTgt spid="87"/>
                                        </p:tgtEl>
                                        <p:attrNameLst>
                                          <p:attrName>style.rotation</p:attrName>
                                        </p:attrNameLst>
                                      </p:cBhvr>
                                      <p:tavLst>
                                        <p:tav tm="0">
                                          <p:val>
                                            <p:fltVal val="360"/>
                                          </p:val>
                                        </p:tav>
                                        <p:tav tm="100000">
                                          <p:val>
                                            <p:fltVal val="0"/>
                                          </p:val>
                                        </p:tav>
                                      </p:tavLst>
                                    </p:anim>
                                    <p:animEffect transition="in" filter="fade">
                                      <p:cBhvr>
                                        <p:cTn id="46" dur="500"/>
                                        <p:tgtEl>
                                          <p:spTgt spid="87"/>
                                        </p:tgtEl>
                                      </p:cBhvr>
                                    </p:animEffect>
                                  </p:childTnLst>
                                </p:cTn>
                              </p:par>
                              <p:par>
                                <p:cTn id="47" presetID="49" presetClass="entr" presetSubtype="0" decel="100000" fill="hold" grpId="0" nodeType="withEffect">
                                  <p:stCondLst>
                                    <p:cond delay="500"/>
                                  </p:stCondLst>
                                  <p:childTnLst>
                                    <p:set>
                                      <p:cBhvr>
                                        <p:cTn id="48" dur="1" fill="hold">
                                          <p:stCondLst>
                                            <p:cond delay="0"/>
                                          </p:stCondLst>
                                        </p:cTn>
                                        <p:tgtEl>
                                          <p:spTgt spid="90"/>
                                        </p:tgtEl>
                                        <p:attrNameLst>
                                          <p:attrName>style.visibility</p:attrName>
                                        </p:attrNameLst>
                                      </p:cBhvr>
                                      <p:to>
                                        <p:strVal val="visible"/>
                                      </p:to>
                                    </p:set>
                                    <p:anim calcmode="lin" valueType="num">
                                      <p:cBhvr>
                                        <p:cTn id="49" dur="500" fill="hold"/>
                                        <p:tgtEl>
                                          <p:spTgt spid="90"/>
                                        </p:tgtEl>
                                        <p:attrNameLst>
                                          <p:attrName>ppt_w</p:attrName>
                                        </p:attrNameLst>
                                      </p:cBhvr>
                                      <p:tavLst>
                                        <p:tav tm="0">
                                          <p:val>
                                            <p:fltVal val="0"/>
                                          </p:val>
                                        </p:tav>
                                        <p:tav tm="100000">
                                          <p:val>
                                            <p:strVal val="#ppt_w"/>
                                          </p:val>
                                        </p:tav>
                                      </p:tavLst>
                                    </p:anim>
                                    <p:anim calcmode="lin" valueType="num">
                                      <p:cBhvr>
                                        <p:cTn id="50" dur="500" fill="hold"/>
                                        <p:tgtEl>
                                          <p:spTgt spid="90"/>
                                        </p:tgtEl>
                                        <p:attrNameLst>
                                          <p:attrName>ppt_h</p:attrName>
                                        </p:attrNameLst>
                                      </p:cBhvr>
                                      <p:tavLst>
                                        <p:tav tm="0">
                                          <p:val>
                                            <p:fltVal val="0"/>
                                          </p:val>
                                        </p:tav>
                                        <p:tav tm="100000">
                                          <p:val>
                                            <p:strVal val="#ppt_h"/>
                                          </p:val>
                                        </p:tav>
                                      </p:tavLst>
                                    </p:anim>
                                    <p:anim calcmode="lin" valueType="num">
                                      <p:cBhvr>
                                        <p:cTn id="51" dur="500" fill="hold"/>
                                        <p:tgtEl>
                                          <p:spTgt spid="90"/>
                                        </p:tgtEl>
                                        <p:attrNameLst>
                                          <p:attrName>style.rotation</p:attrName>
                                        </p:attrNameLst>
                                      </p:cBhvr>
                                      <p:tavLst>
                                        <p:tav tm="0">
                                          <p:val>
                                            <p:fltVal val="360"/>
                                          </p:val>
                                        </p:tav>
                                        <p:tav tm="100000">
                                          <p:val>
                                            <p:fltVal val="0"/>
                                          </p:val>
                                        </p:tav>
                                      </p:tavLst>
                                    </p:anim>
                                    <p:animEffect transition="in" filter="fade">
                                      <p:cBhvr>
                                        <p:cTn id="52" dur="500"/>
                                        <p:tgtEl>
                                          <p:spTgt spid="90"/>
                                        </p:tgtEl>
                                      </p:cBhvr>
                                    </p:animEffect>
                                  </p:childTnLst>
                                </p:cTn>
                              </p:par>
                              <p:par>
                                <p:cTn id="53" presetID="49" presetClass="entr" presetSubtype="0" decel="100000" fill="hold" grpId="0" nodeType="withEffect">
                                  <p:stCondLst>
                                    <p:cond delay="500"/>
                                  </p:stCondLst>
                                  <p:childTnLst>
                                    <p:set>
                                      <p:cBhvr>
                                        <p:cTn id="54" dur="1" fill="hold">
                                          <p:stCondLst>
                                            <p:cond delay="0"/>
                                          </p:stCondLst>
                                        </p:cTn>
                                        <p:tgtEl>
                                          <p:spTgt spid="89"/>
                                        </p:tgtEl>
                                        <p:attrNameLst>
                                          <p:attrName>style.visibility</p:attrName>
                                        </p:attrNameLst>
                                      </p:cBhvr>
                                      <p:to>
                                        <p:strVal val="visible"/>
                                      </p:to>
                                    </p:set>
                                    <p:anim calcmode="lin" valueType="num">
                                      <p:cBhvr>
                                        <p:cTn id="55" dur="500" fill="hold"/>
                                        <p:tgtEl>
                                          <p:spTgt spid="89"/>
                                        </p:tgtEl>
                                        <p:attrNameLst>
                                          <p:attrName>ppt_w</p:attrName>
                                        </p:attrNameLst>
                                      </p:cBhvr>
                                      <p:tavLst>
                                        <p:tav tm="0">
                                          <p:val>
                                            <p:fltVal val="0"/>
                                          </p:val>
                                        </p:tav>
                                        <p:tav tm="100000">
                                          <p:val>
                                            <p:strVal val="#ppt_w"/>
                                          </p:val>
                                        </p:tav>
                                      </p:tavLst>
                                    </p:anim>
                                    <p:anim calcmode="lin" valueType="num">
                                      <p:cBhvr>
                                        <p:cTn id="56" dur="500" fill="hold"/>
                                        <p:tgtEl>
                                          <p:spTgt spid="89"/>
                                        </p:tgtEl>
                                        <p:attrNameLst>
                                          <p:attrName>ppt_h</p:attrName>
                                        </p:attrNameLst>
                                      </p:cBhvr>
                                      <p:tavLst>
                                        <p:tav tm="0">
                                          <p:val>
                                            <p:fltVal val="0"/>
                                          </p:val>
                                        </p:tav>
                                        <p:tav tm="100000">
                                          <p:val>
                                            <p:strVal val="#ppt_h"/>
                                          </p:val>
                                        </p:tav>
                                      </p:tavLst>
                                    </p:anim>
                                    <p:anim calcmode="lin" valueType="num">
                                      <p:cBhvr>
                                        <p:cTn id="57" dur="500" fill="hold"/>
                                        <p:tgtEl>
                                          <p:spTgt spid="89"/>
                                        </p:tgtEl>
                                        <p:attrNameLst>
                                          <p:attrName>style.rotation</p:attrName>
                                        </p:attrNameLst>
                                      </p:cBhvr>
                                      <p:tavLst>
                                        <p:tav tm="0">
                                          <p:val>
                                            <p:fltVal val="360"/>
                                          </p:val>
                                        </p:tav>
                                        <p:tav tm="100000">
                                          <p:val>
                                            <p:fltVal val="0"/>
                                          </p:val>
                                        </p:tav>
                                      </p:tavLst>
                                    </p:anim>
                                    <p:animEffect transition="in" filter="fade">
                                      <p:cBhvr>
                                        <p:cTn id="58" dur="500"/>
                                        <p:tgtEl>
                                          <p:spTgt spid="89"/>
                                        </p:tgtEl>
                                      </p:cBhvr>
                                    </p:animEffect>
                                  </p:childTnLst>
                                </p:cTn>
                              </p:par>
                              <p:par>
                                <p:cTn id="59" presetID="49" presetClass="entr" presetSubtype="0" decel="100000" fill="hold" grpId="0" nodeType="withEffect">
                                  <p:stCondLst>
                                    <p:cond delay="500"/>
                                  </p:stCondLst>
                                  <p:childTnLst>
                                    <p:set>
                                      <p:cBhvr>
                                        <p:cTn id="60" dur="1" fill="hold">
                                          <p:stCondLst>
                                            <p:cond delay="0"/>
                                          </p:stCondLst>
                                        </p:cTn>
                                        <p:tgtEl>
                                          <p:spTgt spid="88"/>
                                        </p:tgtEl>
                                        <p:attrNameLst>
                                          <p:attrName>style.visibility</p:attrName>
                                        </p:attrNameLst>
                                      </p:cBhvr>
                                      <p:to>
                                        <p:strVal val="visible"/>
                                      </p:to>
                                    </p:set>
                                    <p:anim calcmode="lin" valueType="num">
                                      <p:cBhvr>
                                        <p:cTn id="61" dur="500" fill="hold"/>
                                        <p:tgtEl>
                                          <p:spTgt spid="88"/>
                                        </p:tgtEl>
                                        <p:attrNameLst>
                                          <p:attrName>ppt_w</p:attrName>
                                        </p:attrNameLst>
                                      </p:cBhvr>
                                      <p:tavLst>
                                        <p:tav tm="0">
                                          <p:val>
                                            <p:fltVal val="0"/>
                                          </p:val>
                                        </p:tav>
                                        <p:tav tm="100000">
                                          <p:val>
                                            <p:strVal val="#ppt_w"/>
                                          </p:val>
                                        </p:tav>
                                      </p:tavLst>
                                    </p:anim>
                                    <p:anim calcmode="lin" valueType="num">
                                      <p:cBhvr>
                                        <p:cTn id="62" dur="500" fill="hold"/>
                                        <p:tgtEl>
                                          <p:spTgt spid="88"/>
                                        </p:tgtEl>
                                        <p:attrNameLst>
                                          <p:attrName>ppt_h</p:attrName>
                                        </p:attrNameLst>
                                      </p:cBhvr>
                                      <p:tavLst>
                                        <p:tav tm="0">
                                          <p:val>
                                            <p:fltVal val="0"/>
                                          </p:val>
                                        </p:tav>
                                        <p:tav tm="100000">
                                          <p:val>
                                            <p:strVal val="#ppt_h"/>
                                          </p:val>
                                        </p:tav>
                                      </p:tavLst>
                                    </p:anim>
                                    <p:anim calcmode="lin" valueType="num">
                                      <p:cBhvr>
                                        <p:cTn id="63" dur="500" fill="hold"/>
                                        <p:tgtEl>
                                          <p:spTgt spid="88"/>
                                        </p:tgtEl>
                                        <p:attrNameLst>
                                          <p:attrName>style.rotation</p:attrName>
                                        </p:attrNameLst>
                                      </p:cBhvr>
                                      <p:tavLst>
                                        <p:tav tm="0">
                                          <p:val>
                                            <p:fltVal val="360"/>
                                          </p:val>
                                        </p:tav>
                                        <p:tav tm="100000">
                                          <p:val>
                                            <p:fltVal val="0"/>
                                          </p:val>
                                        </p:tav>
                                      </p:tavLst>
                                    </p:anim>
                                    <p:animEffect transition="in" filter="fade">
                                      <p:cBhvr>
                                        <p:cTn id="64" dur="500"/>
                                        <p:tgtEl>
                                          <p:spTgt spid="88"/>
                                        </p:tgtEl>
                                      </p:cBhvr>
                                    </p:animEffect>
                                  </p:childTnLst>
                                </p:cTn>
                              </p:par>
                              <p:par>
                                <p:cTn id="65" presetID="49" presetClass="entr" presetSubtype="0" decel="100000" fill="hold" grpId="0" nodeType="withEffect">
                                  <p:stCondLst>
                                    <p:cond delay="500"/>
                                  </p:stCondLst>
                                  <p:childTnLst>
                                    <p:set>
                                      <p:cBhvr>
                                        <p:cTn id="66" dur="1" fill="hold">
                                          <p:stCondLst>
                                            <p:cond delay="0"/>
                                          </p:stCondLst>
                                        </p:cTn>
                                        <p:tgtEl>
                                          <p:spTgt spid="93"/>
                                        </p:tgtEl>
                                        <p:attrNameLst>
                                          <p:attrName>style.visibility</p:attrName>
                                        </p:attrNameLst>
                                      </p:cBhvr>
                                      <p:to>
                                        <p:strVal val="visible"/>
                                      </p:to>
                                    </p:set>
                                    <p:anim calcmode="lin" valueType="num">
                                      <p:cBhvr>
                                        <p:cTn id="67" dur="500" fill="hold"/>
                                        <p:tgtEl>
                                          <p:spTgt spid="93"/>
                                        </p:tgtEl>
                                        <p:attrNameLst>
                                          <p:attrName>ppt_w</p:attrName>
                                        </p:attrNameLst>
                                      </p:cBhvr>
                                      <p:tavLst>
                                        <p:tav tm="0">
                                          <p:val>
                                            <p:fltVal val="0"/>
                                          </p:val>
                                        </p:tav>
                                        <p:tav tm="100000">
                                          <p:val>
                                            <p:strVal val="#ppt_w"/>
                                          </p:val>
                                        </p:tav>
                                      </p:tavLst>
                                    </p:anim>
                                    <p:anim calcmode="lin" valueType="num">
                                      <p:cBhvr>
                                        <p:cTn id="68" dur="500" fill="hold"/>
                                        <p:tgtEl>
                                          <p:spTgt spid="93"/>
                                        </p:tgtEl>
                                        <p:attrNameLst>
                                          <p:attrName>ppt_h</p:attrName>
                                        </p:attrNameLst>
                                      </p:cBhvr>
                                      <p:tavLst>
                                        <p:tav tm="0">
                                          <p:val>
                                            <p:fltVal val="0"/>
                                          </p:val>
                                        </p:tav>
                                        <p:tav tm="100000">
                                          <p:val>
                                            <p:strVal val="#ppt_h"/>
                                          </p:val>
                                        </p:tav>
                                      </p:tavLst>
                                    </p:anim>
                                    <p:anim calcmode="lin" valueType="num">
                                      <p:cBhvr>
                                        <p:cTn id="69" dur="500" fill="hold"/>
                                        <p:tgtEl>
                                          <p:spTgt spid="93"/>
                                        </p:tgtEl>
                                        <p:attrNameLst>
                                          <p:attrName>style.rotation</p:attrName>
                                        </p:attrNameLst>
                                      </p:cBhvr>
                                      <p:tavLst>
                                        <p:tav tm="0">
                                          <p:val>
                                            <p:fltVal val="360"/>
                                          </p:val>
                                        </p:tav>
                                        <p:tav tm="100000">
                                          <p:val>
                                            <p:fltVal val="0"/>
                                          </p:val>
                                        </p:tav>
                                      </p:tavLst>
                                    </p:anim>
                                    <p:animEffect transition="in" filter="fade">
                                      <p:cBhvr>
                                        <p:cTn id="70" dur="500"/>
                                        <p:tgtEl>
                                          <p:spTgt spid="93"/>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91"/>
                                        </p:tgtEl>
                                        <p:attrNameLst>
                                          <p:attrName>style.visibility</p:attrName>
                                        </p:attrNameLst>
                                      </p:cBhvr>
                                      <p:to>
                                        <p:strVal val="visible"/>
                                      </p:to>
                                    </p:set>
                                    <p:anim calcmode="lin" valueType="num">
                                      <p:cBhvr>
                                        <p:cTn id="73" dur="500" fill="hold"/>
                                        <p:tgtEl>
                                          <p:spTgt spid="91"/>
                                        </p:tgtEl>
                                        <p:attrNameLst>
                                          <p:attrName>ppt_w</p:attrName>
                                        </p:attrNameLst>
                                      </p:cBhvr>
                                      <p:tavLst>
                                        <p:tav tm="0">
                                          <p:val>
                                            <p:fltVal val="0"/>
                                          </p:val>
                                        </p:tav>
                                        <p:tav tm="100000">
                                          <p:val>
                                            <p:strVal val="#ppt_w"/>
                                          </p:val>
                                        </p:tav>
                                      </p:tavLst>
                                    </p:anim>
                                    <p:anim calcmode="lin" valueType="num">
                                      <p:cBhvr>
                                        <p:cTn id="74" dur="500" fill="hold"/>
                                        <p:tgtEl>
                                          <p:spTgt spid="91"/>
                                        </p:tgtEl>
                                        <p:attrNameLst>
                                          <p:attrName>ppt_h</p:attrName>
                                        </p:attrNameLst>
                                      </p:cBhvr>
                                      <p:tavLst>
                                        <p:tav tm="0">
                                          <p:val>
                                            <p:fltVal val="0"/>
                                          </p:val>
                                        </p:tav>
                                        <p:tav tm="100000">
                                          <p:val>
                                            <p:strVal val="#ppt_h"/>
                                          </p:val>
                                        </p:tav>
                                      </p:tavLst>
                                    </p:anim>
                                    <p:anim calcmode="lin" valueType="num">
                                      <p:cBhvr>
                                        <p:cTn id="75" dur="500" fill="hold"/>
                                        <p:tgtEl>
                                          <p:spTgt spid="91"/>
                                        </p:tgtEl>
                                        <p:attrNameLst>
                                          <p:attrName>style.rotation</p:attrName>
                                        </p:attrNameLst>
                                      </p:cBhvr>
                                      <p:tavLst>
                                        <p:tav tm="0">
                                          <p:val>
                                            <p:fltVal val="360"/>
                                          </p:val>
                                        </p:tav>
                                        <p:tav tm="100000">
                                          <p:val>
                                            <p:fltVal val="0"/>
                                          </p:val>
                                        </p:tav>
                                      </p:tavLst>
                                    </p:anim>
                                    <p:animEffect transition="in" filter="fade">
                                      <p:cBhvr>
                                        <p:cTn id="76" dur="500"/>
                                        <p:tgtEl>
                                          <p:spTgt spid="91"/>
                                        </p:tgtEl>
                                      </p:cBhvr>
                                    </p:animEffect>
                                  </p:childTnLst>
                                </p:cTn>
                              </p:par>
                              <p:par>
                                <p:cTn id="77" presetID="49" presetClass="entr" presetSubtype="0" decel="100000" fill="hold" grpId="0" nodeType="withEffect">
                                  <p:stCondLst>
                                    <p:cond delay="500"/>
                                  </p:stCondLst>
                                  <p:childTnLst>
                                    <p:set>
                                      <p:cBhvr>
                                        <p:cTn id="78" dur="1" fill="hold">
                                          <p:stCondLst>
                                            <p:cond delay="0"/>
                                          </p:stCondLst>
                                        </p:cTn>
                                        <p:tgtEl>
                                          <p:spTgt spid="86"/>
                                        </p:tgtEl>
                                        <p:attrNameLst>
                                          <p:attrName>style.visibility</p:attrName>
                                        </p:attrNameLst>
                                      </p:cBhvr>
                                      <p:to>
                                        <p:strVal val="visible"/>
                                      </p:to>
                                    </p:set>
                                    <p:anim calcmode="lin" valueType="num">
                                      <p:cBhvr>
                                        <p:cTn id="79" dur="500" fill="hold"/>
                                        <p:tgtEl>
                                          <p:spTgt spid="86"/>
                                        </p:tgtEl>
                                        <p:attrNameLst>
                                          <p:attrName>ppt_w</p:attrName>
                                        </p:attrNameLst>
                                      </p:cBhvr>
                                      <p:tavLst>
                                        <p:tav tm="0">
                                          <p:val>
                                            <p:fltVal val="0"/>
                                          </p:val>
                                        </p:tav>
                                        <p:tav tm="100000">
                                          <p:val>
                                            <p:strVal val="#ppt_w"/>
                                          </p:val>
                                        </p:tav>
                                      </p:tavLst>
                                    </p:anim>
                                    <p:anim calcmode="lin" valueType="num">
                                      <p:cBhvr>
                                        <p:cTn id="80" dur="500" fill="hold"/>
                                        <p:tgtEl>
                                          <p:spTgt spid="86"/>
                                        </p:tgtEl>
                                        <p:attrNameLst>
                                          <p:attrName>ppt_h</p:attrName>
                                        </p:attrNameLst>
                                      </p:cBhvr>
                                      <p:tavLst>
                                        <p:tav tm="0">
                                          <p:val>
                                            <p:fltVal val="0"/>
                                          </p:val>
                                        </p:tav>
                                        <p:tav tm="100000">
                                          <p:val>
                                            <p:strVal val="#ppt_h"/>
                                          </p:val>
                                        </p:tav>
                                      </p:tavLst>
                                    </p:anim>
                                    <p:anim calcmode="lin" valueType="num">
                                      <p:cBhvr>
                                        <p:cTn id="81" dur="500" fill="hold"/>
                                        <p:tgtEl>
                                          <p:spTgt spid="86"/>
                                        </p:tgtEl>
                                        <p:attrNameLst>
                                          <p:attrName>style.rotation</p:attrName>
                                        </p:attrNameLst>
                                      </p:cBhvr>
                                      <p:tavLst>
                                        <p:tav tm="0">
                                          <p:val>
                                            <p:fltVal val="360"/>
                                          </p:val>
                                        </p:tav>
                                        <p:tav tm="100000">
                                          <p:val>
                                            <p:fltVal val="0"/>
                                          </p:val>
                                        </p:tav>
                                      </p:tavLst>
                                    </p:anim>
                                    <p:animEffect transition="in" filter="fade">
                                      <p:cBhvr>
                                        <p:cTn id="82" dur="500"/>
                                        <p:tgtEl>
                                          <p:spTgt spid="86"/>
                                        </p:tgtEl>
                                      </p:cBhvr>
                                    </p:animEffect>
                                  </p:childTnLst>
                                </p:cTn>
                              </p:par>
                              <p:par>
                                <p:cTn id="83" presetID="49" presetClass="entr" presetSubtype="0" decel="100000" fill="hold" grpId="0" nodeType="withEffect">
                                  <p:stCondLst>
                                    <p:cond delay="500"/>
                                  </p:stCondLst>
                                  <p:childTnLst>
                                    <p:set>
                                      <p:cBhvr>
                                        <p:cTn id="84" dur="1" fill="hold">
                                          <p:stCondLst>
                                            <p:cond delay="0"/>
                                          </p:stCondLst>
                                        </p:cTn>
                                        <p:tgtEl>
                                          <p:spTgt spid="85"/>
                                        </p:tgtEl>
                                        <p:attrNameLst>
                                          <p:attrName>style.visibility</p:attrName>
                                        </p:attrNameLst>
                                      </p:cBhvr>
                                      <p:to>
                                        <p:strVal val="visible"/>
                                      </p:to>
                                    </p:set>
                                    <p:anim calcmode="lin" valueType="num">
                                      <p:cBhvr>
                                        <p:cTn id="85" dur="500" fill="hold"/>
                                        <p:tgtEl>
                                          <p:spTgt spid="85"/>
                                        </p:tgtEl>
                                        <p:attrNameLst>
                                          <p:attrName>ppt_w</p:attrName>
                                        </p:attrNameLst>
                                      </p:cBhvr>
                                      <p:tavLst>
                                        <p:tav tm="0">
                                          <p:val>
                                            <p:fltVal val="0"/>
                                          </p:val>
                                        </p:tav>
                                        <p:tav tm="100000">
                                          <p:val>
                                            <p:strVal val="#ppt_w"/>
                                          </p:val>
                                        </p:tav>
                                      </p:tavLst>
                                    </p:anim>
                                    <p:anim calcmode="lin" valueType="num">
                                      <p:cBhvr>
                                        <p:cTn id="86" dur="500" fill="hold"/>
                                        <p:tgtEl>
                                          <p:spTgt spid="85"/>
                                        </p:tgtEl>
                                        <p:attrNameLst>
                                          <p:attrName>ppt_h</p:attrName>
                                        </p:attrNameLst>
                                      </p:cBhvr>
                                      <p:tavLst>
                                        <p:tav tm="0">
                                          <p:val>
                                            <p:fltVal val="0"/>
                                          </p:val>
                                        </p:tav>
                                        <p:tav tm="100000">
                                          <p:val>
                                            <p:strVal val="#ppt_h"/>
                                          </p:val>
                                        </p:tav>
                                      </p:tavLst>
                                    </p:anim>
                                    <p:anim calcmode="lin" valueType="num">
                                      <p:cBhvr>
                                        <p:cTn id="87" dur="500" fill="hold"/>
                                        <p:tgtEl>
                                          <p:spTgt spid="85"/>
                                        </p:tgtEl>
                                        <p:attrNameLst>
                                          <p:attrName>style.rotation</p:attrName>
                                        </p:attrNameLst>
                                      </p:cBhvr>
                                      <p:tavLst>
                                        <p:tav tm="0">
                                          <p:val>
                                            <p:fltVal val="360"/>
                                          </p:val>
                                        </p:tav>
                                        <p:tav tm="100000">
                                          <p:val>
                                            <p:fltVal val="0"/>
                                          </p:val>
                                        </p:tav>
                                      </p:tavLst>
                                    </p:anim>
                                    <p:animEffect transition="in" filter="fade">
                                      <p:cBhvr>
                                        <p:cTn id="88" dur="500"/>
                                        <p:tgtEl>
                                          <p:spTgt spid="85"/>
                                        </p:tgtEl>
                                      </p:cBhvr>
                                    </p:animEffect>
                                  </p:childTnLst>
                                </p:cTn>
                              </p:par>
                              <p:par>
                                <p:cTn id="89" presetID="49" presetClass="entr" presetSubtype="0" decel="100000" fill="hold" grpId="0" nodeType="withEffect">
                                  <p:stCondLst>
                                    <p:cond delay="500"/>
                                  </p:stCondLst>
                                  <p:childTnLst>
                                    <p:set>
                                      <p:cBhvr>
                                        <p:cTn id="90" dur="1" fill="hold">
                                          <p:stCondLst>
                                            <p:cond delay="0"/>
                                          </p:stCondLst>
                                        </p:cTn>
                                        <p:tgtEl>
                                          <p:spTgt spid="92"/>
                                        </p:tgtEl>
                                        <p:attrNameLst>
                                          <p:attrName>style.visibility</p:attrName>
                                        </p:attrNameLst>
                                      </p:cBhvr>
                                      <p:to>
                                        <p:strVal val="visible"/>
                                      </p:to>
                                    </p:set>
                                    <p:anim calcmode="lin" valueType="num">
                                      <p:cBhvr>
                                        <p:cTn id="91" dur="500" fill="hold"/>
                                        <p:tgtEl>
                                          <p:spTgt spid="92"/>
                                        </p:tgtEl>
                                        <p:attrNameLst>
                                          <p:attrName>ppt_w</p:attrName>
                                        </p:attrNameLst>
                                      </p:cBhvr>
                                      <p:tavLst>
                                        <p:tav tm="0">
                                          <p:val>
                                            <p:fltVal val="0"/>
                                          </p:val>
                                        </p:tav>
                                        <p:tav tm="100000">
                                          <p:val>
                                            <p:strVal val="#ppt_w"/>
                                          </p:val>
                                        </p:tav>
                                      </p:tavLst>
                                    </p:anim>
                                    <p:anim calcmode="lin" valueType="num">
                                      <p:cBhvr>
                                        <p:cTn id="92" dur="500" fill="hold"/>
                                        <p:tgtEl>
                                          <p:spTgt spid="92"/>
                                        </p:tgtEl>
                                        <p:attrNameLst>
                                          <p:attrName>ppt_h</p:attrName>
                                        </p:attrNameLst>
                                      </p:cBhvr>
                                      <p:tavLst>
                                        <p:tav tm="0">
                                          <p:val>
                                            <p:fltVal val="0"/>
                                          </p:val>
                                        </p:tav>
                                        <p:tav tm="100000">
                                          <p:val>
                                            <p:strVal val="#ppt_h"/>
                                          </p:val>
                                        </p:tav>
                                      </p:tavLst>
                                    </p:anim>
                                    <p:anim calcmode="lin" valueType="num">
                                      <p:cBhvr>
                                        <p:cTn id="93" dur="500" fill="hold"/>
                                        <p:tgtEl>
                                          <p:spTgt spid="92"/>
                                        </p:tgtEl>
                                        <p:attrNameLst>
                                          <p:attrName>style.rotation</p:attrName>
                                        </p:attrNameLst>
                                      </p:cBhvr>
                                      <p:tavLst>
                                        <p:tav tm="0">
                                          <p:val>
                                            <p:fltVal val="360"/>
                                          </p:val>
                                        </p:tav>
                                        <p:tav tm="100000">
                                          <p:val>
                                            <p:fltVal val="0"/>
                                          </p:val>
                                        </p:tav>
                                      </p:tavLst>
                                    </p:anim>
                                    <p:animEffect transition="in" filter="fade">
                                      <p:cBhvr>
                                        <p:cTn id="94" dur="500"/>
                                        <p:tgtEl>
                                          <p:spTgt spid="92"/>
                                        </p:tgtEl>
                                      </p:cBhvr>
                                    </p:animEffect>
                                  </p:childTnLst>
                                </p:cTn>
                              </p:par>
                            </p:childTnLst>
                          </p:cTn>
                        </p:par>
                        <p:par>
                          <p:cTn id="95" fill="hold">
                            <p:stCondLst>
                              <p:cond delay="5000"/>
                            </p:stCondLst>
                            <p:childTnLst>
                              <p:par>
                                <p:cTn id="96" presetID="10"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childTnLst>
                          </p:cTn>
                        </p:par>
                        <p:par>
                          <p:cTn id="99" fill="hold">
                            <p:stCondLst>
                              <p:cond delay="5500"/>
                            </p:stCondLst>
                            <p:childTnLst>
                              <p:par>
                                <p:cTn id="100" presetID="22" presetClass="entr" presetSubtype="8" fill="hold" grpId="0" nodeType="afterEffect">
                                  <p:stCondLst>
                                    <p:cond delay="0"/>
                                  </p:stCondLst>
                                  <p:childTnLst>
                                    <p:set>
                                      <p:cBhvr>
                                        <p:cTn id="101" dur="1" fill="hold">
                                          <p:stCondLst>
                                            <p:cond delay="0"/>
                                          </p:stCondLst>
                                        </p:cTn>
                                        <p:tgtEl>
                                          <p:spTgt spid="2"/>
                                        </p:tgtEl>
                                        <p:attrNameLst>
                                          <p:attrName>style.visibility</p:attrName>
                                        </p:attrNameLst>
                                      </p:cBhvr>
                                      <p:to>
                                        <p:strVal val="visible"/>
                                      </p:to>
                                    </p:set>
                                    <p:animEffect transition="in" filter="wipe(left)">
                                      <p:cBhvr>
                                        <p:cTn id="102" dur="500"/>
                                        <p:tgtEl>
                                          <p:spTgt spid="2"/>
                                        </p:tgtEl>
                                      </p:cBhvr>
                                    </p:animEffect>
                                  </p:childTnLst>
                                </p:cTn>
                              </p:par>
                            </p:childTnLst>
                          </p:cTn>
                        </p:par>
                        <p:par>
                          <p:cTn id="103" fill="hold">
                            <p:stCondLst>
                              <p:cond delay="6000"/>
                            </p:stCondLst>
                            <p:childTnLst>
                              <p:par>
                                <p:cTn id="104" presetID="22" presetClass="entr" presetSubtype="8" fill="hold" grpId="0" nodeType="afterEffect">
                                  <p:stCondLst>
                                    <p:cond delay="0"/>
                                  </p:stCondLst>
                                  <p:childTnLst>
                                    <p:set>
                                      <p:cBhvr>
                                        <p:cTn id="105" dur="1" fill="hold">
                                          <p:stCondLst>
                                            <p:cond delay="0"/>
                                          </p:stCondLst>
                                        </p:cTn>
                                        <p:tgtEl>
                                          <p:spTgt spid="4"/>
                                        </p:tgtEl>
                                        <p:attrNameLst>
                                          <p:attrName>style.visibility</p:attrName>
                                        </p:attrNameLst>
                                      </p:cBhvr>
                                      <p:to>
                                        <p:strVal val="visible"/>
                                      </p:to>
                                    </p:set>
                                    <p:animEffect transition="in" filter="wipe(left)">
                                      <p:cBhvr>
                                        <p:cTn id="106" dur="500"/>
                                        <p:tgtEl>
                                          <p:spTgt spid="4"/>
                                        </p:tgtEl>
                                      </p:cBhvr>
                                    </p:animEffect>
                                  </p:childTnLst>
                                </p:cTn>
                              </p:par>
                            </p:childTnLst>
                          </p:cTn>
                        </p:par>
                        <p:par>
                          <p:cTn id="107" fill="hold">
                            <p:stCondLst>
                              <p:cond delay="6500"/>
                            </p:stCondLst>
                            <p:childTnLst>
                              <p:par>
                                <p:cTn id="108" presetID="10" presetClass="entr" presetSubtype="0" fill="hold" grpId="0" nodeType="afterEffect">
                                  <p:stCondLst>
                                    <p:cond delay="0"/>
                                  </p:stCondLst>
                                  <p:childTnLst>
                                    <p:set>
                                      <p:cBhvr>
                                        <p:cTn id="109" dur="1" fill="hold">
                                          <p:stCondLst>
                                            <p:cond delay="0"/>
                                          </p:stCondLst>
                                        </p:cTn>
                                        <p:tgtEl>
                                          <p:spTgt spid="7"/>
                                        </p:tgtEl>
                                        <p:attrNameLst>
                                          <p:attrName>style.visibility</p:attrName>
                                        </p:attrNameLst>
                                      </p:cBhvr>
                                      <p:to>
                                        <p:strVal val="visible"/>
                                      </p:to>
                                    </p:set>
                                    <p:animEffect transition="in" filter="fade">
                                      <p:cBhvr>
                                        <p:cTn id="110" dur="500"/>
                                        <p:tgtEl>
                                          <p:spTgt spid="7"/>
                                        </p:tgtEl>
                                      </p:cBhvr>
                                    </p:animEffect>
                                  </p:childTnLst>
                                </p:cTn>
                              </p:par>
                            </p:childTnLst>
                          </p:cTn>
                        </p:par>
                        <p:par>
                          <p:cTn id="111" fill="hold">
                            <p:stCondLst>
                              <p:cond delay="7000"/>
                            </p:stCondLst>
                            <p:childTnLst>
                              <p:par>
                                <p:cTn id="112" presetID="10" presetClass="entr" presetSubtype="0" fill="hold" grpId="0" nodeType="afterEffect">
                                  <p:stCondLst>
                                    <p:cond delay="0"/>
                                  </p:stCondLst>
                                  <p:childTnLst>
                                    <p:set>
                                      <p:cBhvr>
                                        <p:cTn id="113" dur="1" fill="hold">
                                          <p:stCondLst>
                                            <p:cond delay="0"/>
                                          </p:stCondLst>
                                        </p:cTn>
                                        <p:tgtEl>
                                          <p:spTgt spid="8"/>
                                        </p:tgtEl>
                                        <p:attrNameLst>
                                          <p:attrName>style.visibility</p:attrName>
                                        </p:attrNameLst>
                                      </p:cBhvr>
                                      <p:to>
                                        <p:strVal val="visible"/>
                                      </p:to>
                                    </p:set>
                                    <p:animEffect transition="in" filter="fade">
                                      <p:cBhvr>
                                        <p:cTn id="1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5" grpId="0" animBg="1"/>
      <p:bldP spid="86" grpId="0" animBg="1"/>
      <p:bldP spid="87" grpId="0" animBg="1"/>
      <p:bldP spid="88" grpId="0" animBg="1"/>
      <p:bldP spid="89" grpId="0" animBg="1"/>
      <p:bldP spid="90" grpId="0" animBg="1"/>
      <p:bldP spid="91" grpId="0" animBg="1"/>
      <p:bldP spid="92" grpId="0" animBg="1"/>
      <p:bldP spid="93" grpId="0" animBg="1"/>
      <p:bldP spid="22" grpId="0" animBg="1"/>
      <p:bldP spid="37" grpId="0" animBg="1"/>
      <p:bldP spid="38" grpId="0"/>
      <p:bldP spid="55" grpId="0"/>
      <p:bldP spid="56" grpId="0"/>
      <p:bldP spid="70" grpId="0"/>
      <p:bldP spid="3" grpId="0"/>
      <p:bldP spid="36" grpId="0"/>
      <p:bldP spid="2" grpId="0"/>
      <p:bldP spid="4"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
              <a:srgbClr val="247EC1"/>
            </a:gs>
            <a:gs pos="100000">
              <a:srgbClr val="25378C"/>
            </a:gs>
          </a:gsLst>
          <a:lin ang="6120000" scaled="1"/>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EB8CE8D9-9A8C-4131-854F-1CD9485D4AFC}"/>
              </a:ext>
            </a:extLst>
          </p:cNvPr>
          <p:cNvSpPr/>
          <p:nvPr/>
        </p:nvSpPr>
        <p:spPr>
          <a:xfrm>
            <a:off x="3923414" y="0"/>
            <a:ext cx="8267231" cy="6858000"/>
          </a:xfrm>
          <a:custGeom>
            <a:avLst/>
            <a:gdLst>
              <a:gd name="connsiteX0" fmla="*/ 3895100 w 8755097"/>
              <a:gd name="connsiteY0" fmla="*/ 0 h 6858000"/>
              <a:gd name="connsiteX1" fmla="*/ 8755097 w 8755097"/>
              <a:gd name="connsiteY1" fmla="*/ 0 h 6858000"/>
              <a:gd name="connsiteX2" fmla="*/ 8755097 w 8755097"/>
              <a:gd name="connsiteY2" fmla="*/ 6858000 h 6858000"/>
              <a:gd name="connsiteX3" fmla="*/ 1921571 w 8755097"/>
              <a:gd name="connsiteY3" fmla="*/ 6858000 h 6858000"/>
              <a:gd name="connsiteX4" fmla="*/ 0 w 8755097"/>
              <a:gd name="connsiteY4" fmla="*/ 45924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5097" h="6858000">
                <a:moveTo>
                  <a:pt x="3895100" y="0"/>
                </a:moveTo>
                <a:lnTo>
                  <a:pt x="8755097" y="0"/>
                </a:lnTo>
                <a:lnTo>
                  <a:pt x="8755097" y="6858000"/>
                </a:lnTo>
                <a:lnTo>
                  <a:pt x="1921571" y="6858000"/>
                </a:lnTo>
                <a:lnTo>
                  <a:pt x="0" y="4592421"/>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Isosceles Triangle 84">
            <a:extLst>
              <a:ext uri="{FF2B5EF4-FFF2-40B4-BE49-F238E27FC236}">
                <a16:creationId xmlns:a16="http://schemas.microsoft.com/office/drawing/2014/main" id="{6981C7A2-CD87-4EC0-BB50-F7FE85B521DC}"/>
              </a:ext>
            </a:extLst>
          </p:cNvPr>
          <p:cNvSpPr/>
          <p:nvPr/>
        </p:nvSpPr>
        <p:spPr>
          <a:xfrm>
            <a:off x="1067004" y="632184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678B9941-2BAA-49B8-82C4-AC853838C246}"/>
              </a:ext>
            </a:extLst>
          </p:cNvPr>
          <p:cNvSpPr/>
          <p:nvPr/>
        </p:nvSpPr>
        <p:spPr>
          <a:xfrm rot="2700000">
            <a:off x="530705" y="422834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a:extLst>
              <a:ext uri="{FF2B5EF4-FFF2-40B4-BE49-F238E27FC236}">
                <a16:creationId xmlns:a16="http://schemas.microsoft.com/office/drawing/2014/main" id="{474F1F10-F33E-4BB8-B29F-8D0022C28EDA}"/>
              </a:ext>
            </a:extLst>
          </p:cNvPr>
          <p:cNvSpPr/>
          <p:nvPr/>
        </p:nvSpPr>
        <p:spPr>
          <a:xfrm rot="9000000">
            <a:off x="5349158" y="25390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a:extLst>
              <a:ext uri="{FF2B5EF4-FFF2-40B4-BE49-F238E27FC236}">
                <a16:creationId xmlns:a16="http://schemas.microsoft.com/office/drawing/2014/main" id="{37A718DF-3588-4D9C-8398-93F3BCE9D660}"/>
              </a:ext>
            </a:extLst>
          </p:cNvPr>
          <p:cNvSpPr/>
          <p:nvPr/>
        </p:nvSpPr>
        <p:spPr>
          <a:xfrm rot="6300000">
            <a:off x="3496884" y="80197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49F2D562-8A3A-4C51-9D03-6CB95515CCC0}"/>
              </a:ext>
            </a:extLst>
          </p:cNvPr>
          <p:cNvSpPr/>
          <p:nvPr/>
        </p:nvSpPr>
        <p:spPr>
          <a:xfrm rot="7200000">
            <a:off x="3234403" y="273083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a:extLst>
              <a:ext uri="{FF2B5EF4-FFF2-40B4-BE49-F238E27FC236}">
                <a16:creationId xmlns:a16="http://schemas.microsoft.com/office/drawing/2014/main" id="{8C5C52BB-45AB-4941-AF26-905E1DCD533A}"/>
              </a:ext>
            </a:extLst>
          </p:cNvPr>
          <p:cNvSpPr/>
          <p:nvPr/>
        </p:nvSpPr>
        <p:spPr>
          <a:xfrm rot="12401754">
            <a:off x="5859119" y="152160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2B41AB37-2A39-4276-A12A-B9146AAA85CA}"/>
              </a:ext>
            </a:extLst>
          </p:cNvPr>
          <p:cNvSpPr/>
          <p:nvPr/>
        </p:nvSpPr>
        <p:spPr>
          <a:xfrm rot="15307957">
            <a:off x="218673" y="164039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a:extLst>
              <a:ext uri="{FF2B5EF4-FFF2-40B4-BE49-F238E27FC236}">
                <a16:creationId xmlns:a16="http://schemas.microsoft.com/office/drawing/2014/main" id="{290F39FD-A5BC-4942-8CDA-D67656ABA1DD}"/>
              </a:ext>
            </a:extLst>
          </p:cNvPr>
          <p:cNvSpPr/>
          <p:nvPr/>
        </p:nvSpPr>
        <p:spPr>
          <a:xfrm rot="6300000">
            <a:off x="3472361" y="599384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BA6BE5A1-5BDA-46DE-8151-301214788778}"/>
              </a:ext>
            </a:extLst>
          </p:cNvPr>
          <p:cNvSpPr/>
          <p:nvPr/>
        </p:nvSpPr>
        <p:spPr>
          <a:xfrm rot="9411965">
            <a:off x="991630" y="34238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3FF66B7-673B-4C14-9B25-F1E831976974}"/>
              </a:ext>
            </a:extLst>
          </p:cNvPr>
          <p:cNvSpPr/>
          <p:nvPr/>
        </p:nvSpPr>
        <p:spPr>
          <a:xfrm>
            <a:off x="507792" y="297624"/>
            <a:ext cx="5729310" cy="6262751"/>
          </a:xfrm>
          <a:prstGeom prst="rect">
            <a:avLst/>
          </a:prstGeom>
          <a:solidFill>
            <a:schemeClr val="bg1"/>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FCA7118B-05BE-44E0-A24F-54927FB3527A}"/>
              </a:ext>
            </a:extLst>
          </p:cNvPr>
          <p:cNvSpPr/>
          <p:nvPr/>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40E2E090-80E1-447A-849A-094006604F11}"/>
              </a:ext>
            </a:extLst>
          </p:cNvPr>
          <p:cNvSpPr/>
          <p:nvPr/>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12</a:t>
            </a:fld>
            <a:endParaRPr lang="en-US" sz="2400" b="1" dirty="0">
              <a:solidFill>
                <a:schemeClr val="bg2"/>
              </a:solidFill>
              <a:latin typeface="+mj-lt"/>
            </a:endParaRPr>
          </a:p>
        </p:txBody>
      </p:sp>
      <p:sp>
        <p:nvSpPr>
          <p:cNvPr id="55" name="TextBox 54">
            <a:extLst>
              <a:ext uri="{FF2B5EF4-FFF2-40B4-BE49-F238E27FC236}">
                <a16:creationId xmlns:a16="http://schemas.microsoft.com/office/drawing/2014/main" id="{D22FD35F-3CA4-463C-A2D8-6CE620172CB8}"/>
              </a:ext>
            </a:extLst>
          </p:cNvPr>
          <p:cNvSpPr txBox="1"/>
          <p:nvPr/>
        </p:nvSpPr>
        <p:spPr>
          <a:xfrm>
            <a:off x="6390856" y="2084131"/>
            <a:ext cx="2140330" cy="369332"/>
          </a:xfrm>
          <a:prstGeom prst="rect">
            <a:avLst/>
          </a:prstGeom>
          <a:noFill/>
        </p:spPr>
        <p:txBody>
          <a:bodyPr wrap="none" rtlCol="0">
            <a:spAutoFit/>
          </a:bodyPr>
          <a:lstStyle/>
          <a:p>
            <a:r>
              <a:rPr lang="en-US" b="1" dirty="0">
                <a:solidFill>
                  <a:schemeClr val="bg2"/>
                </a:solidFill>
                <a:latin typeface="Poppins" panose="00000500000000000000" pitchFamily="2" charset="0"/>
                <a:cs typeface="Poppins" panose="00000500000000000000" pitchFamily="2" charset="0"/>
              </a:rPr>
              <a:t>**Cosmic Match</a:t>
            </a:r>
          </a:p>
        </p:txBody>
      </p:sp>
      <p:sp>
        <p:nvSpPr>
          <p:cNvPr id="56" name="TextBox 55">
            <a:extLst>
              <a:ext uri="{FF2B5EF4-FFF2-40B4-BE49-F238E27FC236}">
                <a16:creationId xmlns:a16="http://schemas.microsoft.com/office/drawing/2014/main" id="{776AF5A3-C8FA-4E89-BC65-CC25162E1CF9}"/>
              </a:ext>
            </a:extLst>
          </p:cNvPr>
          <p:cNvSpPr txBox="1"/>
          <p:nvPr/>
        </p:nvSpPr>
        <p:spPr>
          <a:xfrm>
            <a:off x="6390856" y="2422685"/>
            <a:ext cx="5233544" cy="1728165"/>
          </a:xfrm>
          <a:prstGeom prst="rect">
            <a:avLst/>
          </a:prstGeom>
          <a:noFill/>
        </p:spPr>
        <p:txBody>
          <a:bodyPr wrap="square" rtlCol="0">
            <a:spAutoFit/>
          </a:bodyPr>
          <a:lstStyle/>
          <a:p>
            <a:pPr algn="just">
              <a:lnSpc>
                <a:spcPct val="150000"/>
              </a:lnSpc>
            </a:pPr>
            <a:r>
              <a:rPr lang="en-US" sz="1200" dirty="0">
                <a:solidFill>
                  <a:schemeClr val="bg2"/>
                </a:solidFill>
                <a:latin typeface="Poppins" panose="00000500000000000000" pitchFamily="2" charset="0"/>
                <a:cs typeface="Poppins" panose="00000500000000000000" pitchFamily="2" charset="0"/>
              </a:rPr>
              <a:t>Big Berry Blast is a classic match three-themed title in which the player has a specific time limit to match as many pairs as they can for massive combos! Stratton was brought into the project to polish the gameplay mechanics and performance optimization considering it is a WebGL title. We also integrated a custom ECEIS encryption module to address security concerns.</a:t>
            </a:r>
            <a:endParaRPr lang="en-GB" sz="1200" dirty="0">
              <a:solidFill>
                <a:schemeClr val="bg2"/>
              </a:solidFill>
              <a:latin typeface="Poppins" panose="00000500000000000000" pitchFamily="2" charset="0"/>
              <a:cs typeface="Poppins" panose="00000500000000000000" pitchFamily="2" charset="0"/>
            </a:endParaRPr>
          </a:p>
        </p:txBody>
      </p:sp>
      <p:grpSp>
        <p:nvGrpSpPr>
          <p:cNvPr id="78" name="Group 77">
            <a:extLst>
              <a:ext uri="{FF2B5EF4-FFF2-40B4-BE49-F238E27FC236}">
                <a16:creationId xmlns:a16="http://schemas.microsoft.com/office/drawing/2014/main" id="{5313FD95-8A73-4913-A816-E6319CA19B43}"/>
              </a:ext>
            </a:extLst>
          </p:cNvPr>
          <p:cNvGrpSpPr/>
          <p:nvPr/>
        </p:nvGrpSpPr>
        <p:grpSpPr>
          <a:xfrm>
            <a:off x="708773" y="502672"/>
            <a:ext cx="545011" cy="432521"/>
            <a:chOff x="5203912" y="486493"/>
            <a:chExt cx="476250" cy="377952"/>
          </a:xfrm>
          <a:solidFill>
            <a:schemeClr val="accent1">
              <a:alpha val="20000"/>
            </a:schemeClr>
          </a:solidFill>
        </p:grpSpPr>
        <p:sp>
          <p:nvSpPr>
            <p:cNvPr id="76" name="Freeform: Shape 75">
              <a:extLst>
                <a:ext uri="{FF2B5EF4-FFF2-40B4-BE49-F238E27FC236}">
                  <a16:creationId xmlns:a16="http://schemas.microsoft.com/office/drawing/2014/main" id="{78CB72C4-45AB-4579-9E64-F9D553610AAA}"/>
                </a:ext>
              </a:extLst>
            </p:cNvPr>
            <p:cNvSpPr/>
            <p:nvPr/>
          </p:nvSpPr>
          <p:spPr>
            <a:xfrm>
              <a:off x="5489662" y="486493"/>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6608719-F689-4B99-95C3-A288E9D42D16}"/>
                </a:ext>
              </a:extLst>
            </p:cNvPr>
            <p:cNvSpPr/>
            <p:nvPr/>
          </p:nvSpPr>
          <p:spPr>
            <a:xfrm>
              <a:off x="5203912" y="486493"/>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endParaRPr lang="en-US"/>
            </a:p>
          </p:txBody>
        </p:sp>
      </p:grpSp>
      <p:sp>
        <p:nvSpPr>
          <p:cNvPr id="70" name="TextBox 69">
            <a:extLst>
              <a:ext uri="{FF2B5EF4-FFF2-40B4-BE49-F238E27FC236}">
                <a16:creationId xmlns:a16="http://schemas.microsoft.com/office/drawing/2014/main" id="{F2387B14-190F-4556-8A2E-B0A391D04D80}"/>
              </a:ext>
            </a:extLst>
          </p:cNvPr>
          <p:cNvSpPr txBox="1"/>
          <p:nvPr/>
        </p:nvSpPr>
        <p:spPr>
          <a:xfrm>
            <a:off x="722324" y="4901303"/>
            <a:ext cx="5024433" cy="5097283"/>
          </a:xfrm>
          <a:prstGeom prst="rect">
            <a:avLst/>
          </a:prstGeom>
          <a:noFill/>
        </p:spPr>
        <p:txBody>
          <a:bodyPr wrap="none" rtlCol="0">
            <a:noAutofit/>
          </a:bodyPr>
          <a:lstStyle/>
          <a:p>
            <a:pPr algn="ctr"/>
            <a:r>
              <a:rPr lang="en-GB" b="1" dirty="0">
                <a:latin typeface="Poppins" panose="00000800000000000000" pitchFamily="2" charset="0"/>
                <a:cs typeface="Poppins" panose="00000800000000000000" pitchFamily="2" charset="0"/>
              </a:rPr>
              <a:t>Platform: </a:t>
            </a:r>
            <a:r>
              <a:rPr lang="en-GB" b="1" dirty="0">
                <a:solidFill>
                  <a:schemeClr val="accent2"/>
                </a:solidFill>
                <a:latin typeface="Poppins" panose="00000800000000000000" pitchFamily="2" charset="0"/>
                <a:cs typeface="Poppins" panose="00000800000000000000" pitchFamily="2" charset="0"/>
              </a:rPr>
              <a:t>WebGL</a:t>
            </a:r>
          </a:p>
          <a:p>
            <a:pPr algn="ctr"/>
            <a:r>
              <a:rPr lang="en-GB" b="1" dirty="0">
                <a:latin typeface="Poppins" panose="00000800000000000000" pitchFamily="2" charset="0"/>
                <a:cs typeface="Poppins" panose="00000800000000000000" pitchFamily="2" charset="0"/>
              </a:rPr>
              <a:t>Unity Version: </a:t>
            </a:r>
            <a:r>
              <a:rPr lang="en-GB" b="1" dirty="0">
                <a:solidFill>
                  <a:schemeClr val="accent2"/>
                </a:solidFill>
                <a:latin typeface="Poppins" panose="00000800000000000000" pitchFamily="2" charset="0"/>
                <a:cs typeface="Poppins" panose="00000800000000000000" pitchFamily="2" charset="0"/>
              </a:rPr>
              <a:t>2020.1f1</a:t>
            </a:r>
          </a:p>
          <a:p>
            <a:pPr algn="ctr"/>
            <a:r>
              <a:rPr lang="en-GB" b="1" dirty="0">
                <a:latin typeface="Poppins" panose="00000800000000000000" pitchFamily="2" charset="0"/>
                <a:cs typeface="Poppins" panose="00000800000000000000" pitchFamily="2" charset="0"/>
              </a:rPr>
              <a:t>Completion Date: </a:t>
            </a:r>
            <a:r>
              <a:rPr lang="en-GB" b="1" dirty="0">
                <a:solidFill>
                  <a:schemeClr val="accent2"/>
                </a:solidFill>
                <a:latin typeface="Poppins" panose="00000800000000000000" pitchFamily="2" charset="0"/>
                <a:cs typeface="Poppins" panose="00000800000000000000" pitchFamily="2" charset="0"/>
              </a:rPr>
              <a:t>01/09/2021</a:t>
            </a:r>
          </a:p>
          <a:p>
            <a:pPr algn="ctr"/>
            <a:r>
              <a:rPr lang="en-GB" b="1" dirty="0">
                <a:latin typeface="Poppins" panose="00000800000000000000" pitchFamily="2" charset="0"/>
                <a:cs typeface="Poppins" panose="00000800000000000000" pitchFamily="2" charset="0"/>
              </a:rPr>
              <a:t>Completion Timeline: </a:t>
            </a:r>
            <a:r>
              <a:rPr lang="en-GB" b="1" dirty="0">
                <a:solidFill>
                  <a:schemeClr val="accent2"/>
                </a:solidFill>
                <a:latin typeface="Poppins" panose="00000800000000000000" pitchFamily="2" charset="0"/>
                <a:cs typeface="Poppins" panose="00000800000000000000" pitchFamily="2" charset="0"/>
              </a:rPr>
              <a:t>2 Months</a:t>
            </a:r>
          </a:p>
          <a:p>
            <a:pPr algn="ctr"/>
            <a:r>
              <a:rPr lang="en-GB" b="1" dirty="0">
                <a:latin typeface="Poppins" panose="00000800000000000000" pitchFamily="2" charset="0"/>
                <a:cs typeface="Poppins" panose="00000800000000000000" pitchFamily="2" charset="0"/>
              </a:rPr>
              <a:t>Silo Size: </a:t>
            </a:r>
            <a:r>
              <a:rPr lang="en-GB" b="1" dirty="0">
                <a:solidFill>
                  <a:schemeClr val="accent2"/>
                </a:solidFill>
                <a:latin typeface="Poppins" panose="00000800000000000000" pitchFamily="2" charset="0"/>
                <a:cs typeface="Poppins" panose="00000800000000000000" pitchFamily="2" charset="0"/>
              </a:rPr>
              <a:t>6 People</a:t>
            </a:r>
            <a:endParaRPr lang="en-GB" dirty="0">
              <a:solidFill>
                <a:schemeClr val="accent2"/>
              </a:solidFill>
              <a:latin typeface="Poppins" panose="00000800000000000000" pitchFamily="2" charset="0"/>
              <a:cs typeface="Poppins" panose="00000800000000000000" pitchFamily="2" charset="0"/>
            </a:endParaRPr>
          </a:p>
        </p:txBody>
      </p:sp>
      <p:sp>
        <p:nvSpPr>
          <p:cNvPr id="3" name="Title 2">
            <a:extLst>
              <a:ext uri="{FF2B5EF4-FFF2-40B4-BE49-F238E27FC236}">
                <a16:creationId xmlns:a16="http://schemas.microsoft.com/office/drawing/2014/main" id="{6813AB48-8041-4F49-B0A9-951CAC9EF889}"/>
              </a:ext>
            </a:extLst>
          </p:cNvPr>
          <p:cNvSpPr>
            <a:spLocks noGrp="1"/>
          </p:cNvSpPr>
          <p:nvPr>
            <p:ph type="title"/>
          </p:nvPr>
        </p:nvSpPr>
        <p:spPr>
          <a:xfrm>
            <a:off x="6390856" y="1189498"/>
            <a:ext cx="6096001" cy="808459"/>
          </a:xfrm>
        </p:spPr>
        <p:txBody>
          <a:bodyPr/>
          <a:lstStyle/>
          <a:p>
            <a:r>
              <a:rPr lang="en-US" dirty="0">
                <a:solidFill>
                  <a:schemeClr val="bg2"/>
                </a:solidFill>
                <a:latin typeface="Poppins" panose="00000500000000000000" pitchFamily="2" charset="0"/>
                <a:cs typeface="Poppins" panose="00000500000000000000" pitchFamily="2" charset="0"/>
              </a:rPr>
              <a:t>Case Study:</a:t>
            </a:r>
          </a:p>
        </p:txBody>
      </p:sp>
      <p:sp>
        <p:nvSpPr>
          <p:cNvPr id="36" name="Title 2">
            <a:extLst>
              <a:ext uri="{FF2B5EF4-FFF2-40B4-BE49-F238E27FC236}">
                <a16:creationId xmlns:a16="http://schemas.microsoft.com/office/drawing/2014/main" id="{573FB5C0-C09E-7D75-B351-B492AC9F6E27}"/>
              </a:ext>
            </a:extLst>
          </p:cNvPr>
          <p:cNvSpPr txBox="1">
            <a:spLocks/>
          </p:cNvSpPr>
          <p:nvPr/>
        </p:nvSpPr>
        <p:spPr>
          <a:xfrm>
            <a:off x="1311856" y="381039"/>
            <a:ext cx="4269372" cy="808459"/>
          </a:xfrm>
          <a:prstGeom prst="rect">
            <a:avLst/>
          </a:prstGeom>
        </p:spPr>
        <p:txBody>
          <a:bodyPr vert="horz" wrap="square" lIns="91440" tIns="144000" rIns="91440" bIns="108000" rtlCol="0" anchor="ctr">
            <a:sp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dirty="0">
                <a:solidFill>
                  <a:schemeClr val="accent5">
                    <a:lumMod val="50000"/>
                  </a:schemeClr>
                </a:solidFill>
                <a:latin typeface="Poppins" panose="00000500000000000000" pitchFamily="2" charset="0"/>
                <a:cs typeface="Poppins" panose="00000500000000000000" pitchFamily="2" charset="0"/>
              </a:rPr>
              <a:t>Game Type:</a:t>
            </a:r>
          </a:p>
        </p:txBody>
      </p:sp>
      <p:pic>
        <p:nvPicPr>
          <p:cNvPr id="6" name="Picture 5">
            <a:extLst>
              <a:ext uri="{FF2B5EF4-FFF2-40B4-BE49-F238E27FC236}">
                <a16:creationId xmlns:a16="http://schemas.microsoft.com/office/drawing/2014/main" id="{9EF43B9D-E76D-CADE-31F2-D4E8D7C120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5369" y="1809574"/>
            <a:ext cx="5027639" cy="2551620"/>
          </a:xfrm>
          <a:prstGeom prst="round2DiagRect">
            <a:avLst>
              <a:gd name="adj1" fmla="val 16667"/>
              <a:gd name="adj2" fmla="val 9260"/>
            </a:avLst>
          </a:prstGeom>
          <a:ln w="88900" cap="sq">
            <a:solidFill>
              <a:schemeClr val="accent1"/>
            </a:solidFill>
            <a:miter lim="800000"/>
          </a:ln>
          <a:effectLst>
            <a:outerShdw blurRad="254000" algn="tl" rotWithShape="0">
              <a:srgbClr val="000000">
                <a:alpha val="43000"/>
              </a:srgbClr>
            </a:outerShdw>
          </a:effectLst>
        </p:spPr>
      </p:pic>
      <p:sp>
        <p:nvSpPr>
          <p:cNvPr id="7" name="Title 2">
            <a:extLst>
              <a:ext uri="{FF2B5EF4-FFF2-40B4-BE49-F238E27FC236}">
                <a16:creationId xmlns:a16="http://schemas.microsoft.com/office/drawing/2014/main" id="{CC70BAD2-49D5-CCA5-717F-4F82DDA54CAC}"/>
              </a:ext>
            </a:extLst>
          </p:cNvPr>
          <p:cNvSpPr txBox="1">
            <a:spLocks/>
          </p:cNvSpPr>
          <p:nvPr/>
        </p:nvSpPr>
        <p:spPr>
          <a:xfrm>
            <a:off x="1311856" y="988342"/>
            <a:ext cx="5226788" cy="589937"/>
          </a:xfrm>
          <a:prstGeom prst="rect">
            <a:avLst/>
          </a:prstGeom>
        </p:spPr>
        <p:txBody>
          <a:bodyPr vert="horz" wrap="square" lIns="91440" tIns="144000" rIns="91440" bIns="108000" rtlCol="0" anchor="ctr">
            <a:sp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400" dirty="0">
                <a:solidFill>
                  <a:schemeClr val="accent2"/>
                </a:solidFill>
                <a:latin typeface="Poppins" panose="00000500000000000000" pitchFamily="2" charset="0"/>
                <a:cs typeface="Poppins" panose="00000500000000000000" pitchFamily="2" charset="0"/>
              </a:rPr>
              <a:t>Match 3 Game</a:t>
            </a:r>
          </a:p>
        </p:txBody>
      </p:sp>
      <p:sp>
        <p:nvSpPr>
          <p:cNvPr id="8" name="Title 2">
            <a:extLst>
              <a:ext uri="{FF2B5EF4-FFF2-40B4-BE49-F238E27FC236}">
                <a16:creationId xmlns:a16="http://schemas.microsoft.com/office/drawing/2014/main" id="{FD30A8B1-213F-2CAE-A0C0-7B92D4C4E92D}"/>
              </a:ext>
            </a:extLst>
          </p:cNvPr>
          <p:cNvSpPr txBox="1">
            <a:spLocks/>
          </p:cNvSpPr>
          <p:nvPr/>
        </p:nvSpPr>
        <p:spPr>
          <a:xfrm>
            <a:off x="1305418" y="4397071"/>
            <a:ext cx="4269372" cy="589937"/>
          </a:xfrm>
          <a:prstGeom prst="rect">
            <a:avLst/>
          </a:prstGeom>
        </p:spPr>
        <p:txBody>
          <a:bodyPr vert="horz" wrap="square" lIns="91440" tIns="144000" rIns="91440" bIns="108000" rtlCol="0" anchor="ctr">
            <a:sp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2400" dirty="0">
                <a:solidFill>
                  <a:schemeClr val="accent6"/>
                </a:solidFill>
                <a:latin typeface="Poppins" panose="00000500000000000000" pitchFamily="2" charset="0"/>
                <a:cs typeface="Poppins" panose="00000500000000000000" pitchFamily="2" charset="0"/>
              </a:rPr>
              <a:t>Tech Specs:</a:t>
            </a:r>
          </a:p>
        </p:txBody>
      </p:sp>
      <p:sp>
        <p:nvSpPr>
          <p:cNvPr id="5" name="TextBox 4">
            <a:extLst>
              <a:ext uri="{FF2B5EF4-FFF2-40B4-BE49-F238E27FC236}">
                <a16:creationId xmlns:a16="http://schemas.microsoft.com/office/drawing/2014/main" id="{6E73645E-EF2A-A4F3-F78C-2C56D4D1D1E1}"/>
              </a:ext>
            </a:extLst>
          </p:cNvPr>
          <p:cNvSpPr txBox="1"/>
          <p:nvPr/>
        </p:nvSpPr>
        <p:spPr>
          <a:xfrm>
            <a:off x="6390855" y="4272593"/>
            <a:ext cx="2606804" cy="369332"/>
          </a:xfrm>
          <a:prstGeom prst="rect">
            <a:avLst/>
          </a:prstGeom>
          <a:noFill/>
        </p:spPr>
        <p:txBody>
          <a:bodyPr wrap="none" rtlCol="0">
            <a:spAutoFit/>
          </a:bodyPr>
          <a:lstStyle/>
          <a:p>
            <a:r>
              <a:rPr lang="en-US" b="1" dirty="0">
                <a:solidFill>
                  <a:schemeClr val="bg2"/>
                </a:solidFill>
                <a:latin typeface="Poppins" panose="00000500000000000000" pitchFamily="2" charset="0"/>
                <a:cs typeface="Poppins" panose="00000500000000000000" pitchFamily="2" charset="0"/>
              </a:rPr>
              <a:t>**Core Project Goals</a:t>
            </a:r>
          </a:p>
        </p:txBody>
      </p:sp>
      <p:sp>
        <p:nvSpPr>
          <p:cNvPr id="9" name="TextBox 8">
            <a:extLst>
              <a:ext uri="{FF2B5EF4-FFF2-40B4-BE49-F238E27FC236}">
                <a16:creationId xmlns:a16="http://schemas.microsoft.com/office/drawing/2014/main" id="{B1937A52-1ACE-D0A2-2973-9DEBA53D8811}"/>
              </a:ext>
            </a:extLst>
          </p:cNvPr>
          <p:cNvSpPr txBox="1"/>
          <p:nvPr/>
        </p:nvSpPr>
        <p:spPr>
          <a:xfrm>
            <a:off x="6398798" y="4728099"/>
            <a:ext cx="4278735" cy="923330"/>
          </a:xfrm>
          <a:prstGeom prst="rect">
            <a:avLst/>
          </a:prstGeom>
          <a:noFill/>
        </p:spPr>
        <p:txBody>
          <a:bodyPr wrap="none" rtlCol="0">
            <a:spAutoFit/>
          </a:bodyPr>
          <a:lstStyle/>
          <a:p>
            <a:r>
              <a:rPr lang="en-US" b="1" dirty="0">
                <a:solidFill>
                  <a:schemeClr val="bg2"/>
                </a:solidFill>
                <a:latin typeface="Poppins" panose="00000500000000000000" pitchFamily="2" charset="0"/>
                <a:cs typeface="Poppins" panose="00000500000000000000" pitchFamily="2" charset="0"/>
              </a:rPr>
              <a:t>• Project Polish</a:t>
            </a:r>
          </a:p>
          <a:p>
            <a:r>
              <a:rPr lang="en-US" b="1" dirty="0">
                <a:solidFill>
                  <a:schemeClr val="bg2"/>
                </a:solidFill>
                <a:latin typeface="Poppins" panose="00000500000000000000" pitchFamily="2" charset="0"/>
                <a:cs typeface="Poppins" panose="00000500000000000000" pitchFamily="2" charset="0"/>
              </a:rPr>
              <a:t>• Custom ECEIS Encryption module</a:t>
            </a:r>
          </a:p>
          <a:p>
            <a:r>
              <a:rPr lang="en-US" b="1" dirty="0">
                <a:solidFill>
                  <a:schemeClr val="bg2"/>
                </a:solidFill>
                <a:latin typeface="Poppins" panose="00000500000000000000" pitchFamily="2" charset="0"/>
                <a:cs typeface="Poppins" panose="00000500000000000000" pitchFamily="2" charset="0"/>
              </a:rPr>
              <a:t>• 16ms Frame Time on Chrome OS.</a:t>
            </a:r>
          </a:p>
        </p:txBody>
      </p:sp>
    </p:spTree>
    <p:extLst>
      <p:ext uri="{BB962C8B-B14F-4D97-AF65-F5344CB8AC3E}">
        <p14:creationId xmlns:p14="http://schemas.microsoft.com/office/powerpoint/2010/main" val="3414731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left)">
                                      <p:cBhvr>
                                        <p:cTn id="24" dur="500"/>
                                        <p:tgtEl>
                                          <p:spTgt spid="55"/>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up)">
                                      <p:cBhvr>
                                        <p:cTn id="28" dur="500"/>
                                        <p:tgtEl>
                                          <p:spTgt spid="56"/>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par>
                          <p:cTn id="37" fill="hold">
                            <p:stCondLst>
                              <p:cond delay="4000"/>
                            </p:stCondLst>
                            <p:childTnLst>
                              <p:par>
                                <p:cTn id="38" presetID="22" presetClass="entr" presetSubtype="1"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wipe(up)">
                                      <p:cBhvr>
                                        <p:cTn id="40" dur="500"/>
                                        <p:tgtEl>
                                          <p:spTgt spid="70"/>
                                        </p:tgtEl>
                                      </p:cBhvr>
                                    </p:animEffect>
                                  </p:childTnLst>
                                </p:cTn>
                              </p:par>
                              <p:par>
                                <p:cTn id="41" presetID="49" presetClass="entr" presetSubtype="0" decel="100000" fill="hold" grpId="0" nodeType="withEffect">
                                  <p:stCondLst>
                                    <p:cond delay="500"/>
                                  </p:stCondLst>
                                  <p:childTnLst>
                                    <p:set>
                                      <p:cBhvr>
                                        <p:cTn id="42" dur="1" fill="hold">
                                          <p:stCondLst>
                                            <p:cond delay="0"/>
                                          </p:stCondLst>
                                        </p:cTn>
                                        <p:tgtEl>
                                          <p:spTgt spid="87"/>
                                        </p:tgtEl>
                                        <p:attrNameLst>
                                          <p:attrName>style.visibility</p:attrName>
                                        </p:attrNameLst>
                                      </p:cBhvr>
                                      <p:to>
                                        <p:strVal val="visible"/>
                                      </p:to>
                                    </p:set>
                                    <p:anim calcmode="lin" valueType="num">
                                      <p:cBhvr>
                                        <p:cTn id="43" dur="500" fill="hold"/>
                                        <p:tgtEl>
                                          <p:spTgt spid="87"/>
                                        </p:tgtEl>
                                        <p:attrNameLst>
                                          <p:attrName>ppt_w</p:attrName>
                                        </p:attrNameLst>
                                      </p:cBhvr>
                                      <p:tavLst>
                                        <p:tav tm="0">
                                          <p:val>
                                            <p:fltVal val="0"/>
                                          </p:val>
                                        </p:tav>
                                        <p:tav tm="100000">
                                          <p:val>
                                            <p:strVal val="#ppt_w"/>
                                          </p:val>
                                        </p:tav>
                                      </p:tavLst>
                                    </p:anim>
                                    <p:anim calcmode="lin" valueType="num">
                                      <p:cBhvr>
                                        <p:cTn id="44" dur="500" fill="hold"/>
                                        <p:tgtEl>
                                          <p:spTgt spid="87"/>
                                        </p:tgtEl>
                                        <p:attrNameLst>
                                          <p:attrName>ppt_h</p:attrName>
                                        </p:attrNameLst>
                                      </p:cBhvr>
                                      <p:tavLst>
                                        <p:tav tm="0">
                                          <p:val>
                                            <p:fltVal val="0"/>
                                          </p:val>
                                        </p:tav>
                                        <p:tav tm="100000">
                                          <p:val>
                                            <p:strVal val="#ppt_h"/>
                                          </p:val>
                                        </p:tav>
                                      </p:tavLst>
                                    </p:anim>
                                    <p:anim calcmode="lin" valueType="num">
                                      <p:cBhvr>
                                        <p:cTn id="45" dur="500" fill="hold"/>
                                        <p:tgtEl>
                                          <p:spTgt spid="87"/>
                                        </p:tgtEl>
                                        <p:attrNameLst>
                                          <p:attrName>style.rotation</p:attrName>
                                        </p:attrNameLst>
                                      </p:cBhvr>
                                      <p:tavLst>
                                        <p:tav tm="0">
                                          <p:val>
                                            <p:fltVal val="360"/>
                                          </p:val>
                                        </p:tav>
                                        <p:tav tm="100000">
                                          <p:val>
                                            <p:fltVal val="0"/>
                                          </p:val>
                                        </p:tav>
                                      </p:tavLst>
                                    </p:anim>
                                    <p:animEffect transition="in" filter="fade">
                                      <p:cBhvr>
                                        <p:cTn id="46" dur="500"/>
                                        <p:tgtEl>
                                          <p:spTgt spid="87"/>
                                        </p:tgtEl>
                                      </p:cBhvr>
                                    </p:animEffect>
                                  </p:childTnLst>
                                </p:cTn>
                              </p:par>
                              <p:par>
                                <p:cTn id="47" presetID="49" presetClass="entr" presetSubtype="0" decel="100000" fill="hold" grpId="0" nodeType="withEffect">
                                  <p:stCondLst>
                                    <p:cond delay="500"/>
                                  </p:stCondLst>
                                  <p:childTnLst>
                                    <p:set>
                                      <p:cBhvr>
                                        <p:cTn id="48" dur="1" fill="hold">
                                          <p:stCondLst>
                                            <p:cond delay="0"/>
                                          </p:stCondLst>
                                        </p:cTn>
                                        <p:tgtEl>
                                          <p:spTgt spid="90"/>
                                        </p:tgtEl>
                                        <p:attrNameLst>
                                          <p:attrName>style.visibility</p:attrName>
                                        </p:attrNameLst>
                                      </p:cBhvr>
                                      <p:to>
                                        <p:strVal val="visible"/>
                                      </p:to>
                                    </p:set>
                                    <p:anim calcmode="lin" valueType="num">
                                      <p:cBhvr>
                                        <p:cTn id="49" dur="500" fill="hold"/>
                                        <p:tgtEl>
                                          <p:spTgt spid="90"/>
                                        </p:tgtEl>
                                        <p:attrNameLst>
                                          <p:attrName>ppt_w</p:attrName>
                                        </p:attrNameLst>
                                      </p:cBhvr>
                                      <p:tavLst>
                                        <p:tav tm="0">
                                          <p:val>
                                            <p:fltVal val="0"/>
                                          </p:val>
                                        </p:tav>
                                        <p:tav tm="100000">
                                          <p:val>
                                            <p:strVal val="#ppt_w"/>
                                          </p:val>
                                        </p:tav>
                                      </p:tavLst>
                                    </p:anim>
                                    <p:anim calcmode="lin" valueType="num">
                                      <p:cBhvr>
                                        <p:cTn id="50" dur="500" fill="hold"/>
                                        <p:tgtEl>
                                          <p:spTgt spid="90"/>
                                        </p:tgtEl>
                                        <p:attrNameLst>
                                          <p:attrName>ppt_h</p:attrName>
                                        </p:attrNameLst>
                                      </p:cBhvr>
                                      <p:tavLst>
                                        <p:tav tm="0">
                                          <p:val>
                                            <p:fltVal val="0"/>
                                          </p:val>
                                        </p:tav>
                                        <p:tav tm="100000">
                                          <p:val>
                                            <p:strVal val="#ppt_h"/>
                                          </p:val>
                                        </p:tav>
                                      </p:tavLst>
                                    </p:anim>
                                    <p:anim calcmode="lin" valueType="num">
                                      <p:cBhvr>
                                        <p:cTn id="51" dur="500" fill="hold"/>
                                        <p:tgtEl>
                                          <p:spTgt spid="90"/>
                                        </p:tgtEl>
                                        <p:attrNameLst>
                                          <p:attrName>style.rotation</p:attrName>
                                        </p:attrNameLst>
                                      </p:cBhvr>
                                      <p:tavLst>
                                        <p:tav tm="0">
                                          <p:val>
                                            <p:fltVal val="360"/>
                                          </p:val>
                                        </p:tav>
                                        <p:tav tm="100000">
                                          <p:val>
                                            <p:fltVal val="0"/>
                                          </p:val>
                                        </p:tav>
                                      </p:tavLst>
                                    </p:anim>
                                    <p:animEffect transition="in" filter="fade">
                                      <p:cBhvr>
                                        <p:cTn id="52" dur="500"/>
                                        <p:tgtEl>
                                          <p:spTgt spid="90"/>
                                        </p:tgtEl>
                                      </p:cBhvr>
                                    </p:animEffect>
                                  </p:childTnLst>
                                </p:cTn>
                              </p:par>
                              <p:par>
                                <p:cTn id="53" presetID="49" presetClass="entr" presetSubtype="0" decel="100000" fill="hold" grpId="0" nodeType="withEffect">
                                  <p:stCondLst>
                                    <p:cond delay="500"/>
                                  </p:stCondLst>
                                  <p:childTnLst>
                                    <p:set>
                                      <p:cBhvr>
                                        <p:cTn id="54" dur="1" fill="hold">
                                          <p:stCondLst>
                                            <p:cond delay="0"/>
                                          </p:stCondLst>
                                        </p:cTn>
                                        <p:tgtEl>
                                          <p:spTgt spid="89"/>
                                        </p:tgtEl>
                                        <p:attrNameLst>
                                          <p:attrName>style.visibility</p:attrName>
                                        </p:attrNameLst>
                                      </p:cBhvr>
                                      <p:to>
                                        <p:strVal val="visible"/>
                                      </p:to>
                                    </p:set>
                                    <p:anim calcmode="lin" valueType="num">
                                      <p:cBhvr>
                                        <p:cTn id="55" dur="500" fill="hold"/>
                                        <p:tgtEl>
                                          <p:spTgt spid="89"/>
                                        </p:tgtEl>
                                        <p:attrNameLst>
                                          <p:attrName>ppt_w</p:attrName>
                                        </p:attrNameLst>
                                      </p:cBhvr>
                                      <p:tavLst>
                                        <p:tav tm="0">
                                          <p:val>
                                            <p:fltVal val="0"/>
                                          </p:val>
                                        </p:tav>
                                        <p:tav tm="100000">
                                          <p:val>
                                            <p:strVal val="#ppt_w"/>
                                          </p:val>
                                        </p:tav>
                                      </p:tavLst>
                                    </p:anim>
                                    <p:anim calcmode="lin" valueType="num">
                                      <p:cBhvr>
                                        <p:cTn id="56" dur="500" fill="hold"/>
                                        <p:tgtEl>
                                          <p:spTgt spid="89"/>
                                        </p:tgtEl>
                                        <p:attrNameLst>
                                          <p:attrName>ppt_h</p:attrName>
                                        </p:attrNameLst>
                                      </p:cBhvr>
                                      <p:tavLst>
                                        <p:tav tm="0">
                                          <p:val>
                                            <p:fltVal val="0"/>
                                          </p:val>
                                        </p:tav>
                                        <p:tav tm="100000">
                                          <p:val>
                                            <p:strVal val="#ppt_h"/>
                                          </p:val>
                                        </p:tav>
                                      </p:tavLst>
                                    </p:anim>
                                    <p:anim calcmode="lin" valueType="num">
                                      <p:cBhvr>
                                        <p:cTn id="57" dur="500" fill="hold"/>
                                        <p:tgtEl>
                                          <p:spTgt spid="89"/>
                                        </p:tgtEl>
                                        <p:attrNameLst>
                                          <p:attrName>style.rotation</p:attrName>
                                        </p:attrNameLst>
                                      </p:cBhvr>
                                      <p:tavLst>
                                        <p:tav tm="0">
                                          <p:val>
                                            <p:fltVal val="360"/>
                                          </p:val>
                                        </p:tav>
                                        <p:tav tm="100000">
                                          <p:val>
                                            <p:fltVal val="0"/>
                                          </p:val>
                                        </p:tav>
                                      </p:tavLst>
                                    </p:anim>
                                    <p:animEffect transition="in" filter="fade">
                                      <p:cBhvr>
                                        <p:cTn id="58" dur="500"/>
                                        <p:tgtEl>
                                          <p:spTgt spid="89"/>
                                        </p:tgtEl>
                                      </p:cBhvr>
                                    </p:animEffect>
                                  </p:childTnLst>
                                </p:cTn>
                              </p:par>
                              <p:par>
                                <p:cTn id="59" presetID="49" presetClass="entr" presetSubtype="0" decel="100000" fill="hold" grpId="0" nodeType="withEffect">
                                  <p:stCondLst>
                                    <p:cond delay="500"/>
                                  </p:stCondLst>
                                  <p:childTnLst>
                                    <p:set>
                                      <p:cBhvr>
                                        <p:cTn id="60" dur="1" fill="hold">
                                          <p:stCondLst>
                                            <p:cond delay="0"/>
                                          </p:stCondLst>
                                        </p:cTn>
                                        <p:tgtEl>
                                          <p:spTgt spid="88"/>
                                        </p:tgtEl>
                                        <p:attrNameLst>
                                          <p:attrName>style.visibility</p:attrName>
                                        </p:attrNameLst>
                                      </p:cBhvr>
                                      <p:to>
                                        <p:strVal val="visible"/>
                                      </p:to>
                                    </p:set>
                                    <p:anim calcmode="lin" valueType="num">
                                      <p:cBhvr>
                                        <p:cTn id="61" dur="500" fill="hold"/>
                                        <p:tgtEl>
                                          <p:spTgt spid="88"/>
                                        </p:tgtEl>
                                        <p:attrNameLst>
                                          <p:attrName>ppt_w</p:attrName>
                                        </p:attrNameLst>
                                      </p:cBhvr>
                                      <p:tavLst>
                                        <p:tav tm="0">
                                          <p:val>
                                            <p:fltVal val="0"/>
                                          </p:val>
                                        </p:tav>
                                        <p:tav tm="100000">
                                          <p:val>
                                            <p:strVal val="#ppt_w"/>
                                          </p:val>
                                        </p:tav>
                                      </p:tavLst>
                                    </p:anim>
                                    <p:anim calcmode="lin" valueType="num">
                                      <p:cBhvr>
                                        <p:cTn id="62" dur="500" fill="hold"/>
                                        <p:tgtEl>
                                          <p:spTgt spid="88"/>
                                        </p:tgtEl>
                                        <p:attrNameLst>
                                          <p:attrName>ppt_h</p:attrName>
                                        </p:attrNameLst>
                                      </p:cBhvr>
                                      <p:tavLst>
                                        <p:tav tm="0">
                                          <p:val>
                                            <p:fltVal val="0"/>
                                          </p:val>
                                        </p:tav>
                                        <p:tav tm="100000">
                                          <p:val>
                                            <p:strVal val="#ppt_h"/>
                                          </p:val>
                                        </p:tav>
                                      </p:tavLst>
                                    </p:anim>
                                    <p:anim calcmode="lin" valueType="num">
                                      <p:cBhvr>
                                        <p:cTn id="63" dur="500" fill="hold"/>
                                        <p:tgtEl>
                                          <p:spTgt spid="88"/>
                                        </p:tgtEl>
                                        <p:attrNameLst>
                                          <p:attrName>style.rotation</p:attrName>
                                        </p:attrNameLst>
                                      </p:cBhvr>
                                      <p:tavLst>
                                        <p:tav tm="0">
                                          <p:val>
                                            <p:fltVal val="360"/>
                                          </p:val>
                                        </p:tav>
                                        <p:tav tm="100000">
                                          <p:val>
                                            <p:fltVal val="0"/>
                                          </p:val>
                                        </p:tav>
                                      </p:tavLst>
                                    </p:anim>
                                    <p:animEffect transition="in" filter="fade">
                                      <p:cBhvr>
                                        <p:cTn id="64" dur="500"/>
                                        <p:tgtEl>
                                          <p:spTgt spid="88"/>
                                        </p:tgtEl>
                                      </p:cBhvr>
                                    </p:animEffect>
                                  </p:childTnLst>
                                </p:cTn>
                              </p:par>
                              <p:par>
                                <p:cTn id="65" presetID="49" presetClass="entr" presetSubtype="0" decel="100000" fill="hold" grpId="0" nodeType="withEffect">
                                  <p:stCondLst>
                                    <p:cond delay="500"/>
                                  </p:stCondLst>
                                  <p:childTnLst>
                                    <p:set>
                                      <p:cBhvr>
                                        <p:cTn id="66" dur="1" fill="hold">
                                          <p:stCondLst>
                                            <p:cond delay="0"/>
                                          </p:stCondLst>
                                        </p:cTn>
                                        <p:tgtEl>
                                          <p:spTgt spid="93"/>
                                        </p:tgtEl>
                                        <p:attrNameLst>
                                          <p:attrName>style.visibility</p:attrName>
                                        </p:attrNameLst>
                                      </p:cBhvr>
                                      <p:to>
                                        <p:strVal val="visible"/>
                                      </p:to>
                                    </p:set>
                                    <p:anim calcmode="lin" valueType="num">
                                      <p:cBhvr>
                                        <p:cTn id="67" dur="500" fill="hold"/>
                                        <p:tgtEl>
                                          <p:spTgt spid="93"/>
                                        </p:tgtEl>
                                        <p:attrNameLst>
                                          <p:attrName>ppt_w</p:attrName>
                                        </p:attrNameLst>
                                      </p:cBhvr>
                                      <p:tavLst>
                                        <p:tav tm="0">
                                          <p:val>
                                            <p:fltVal val="0"/>
                                          </p:val>
                                        </p:tav>
                                        <p:tav tm="100000">
                                          <p:val>
                                            <p:strVal val="#ppt_w"/>
                                          </p:val>
                                        </p:tav>
                                      </p:tavLst>
                                    </p:anim>
                                    <p:anim calcmode="lin" valueType="num">
                                      <p:cBhvr>
                                        <p:cTn id="68" dur="500" fill="hold"/>
                                        <p:tgtEl>
                                          <p:spTgt spid="93"/>
                                        </p:tgtEl>
                                        <p:attrNameLst>
                                          <p:attrName>ppt_h</p:attrName>
                                        </p:attrNameLst>
                                      </p:cBhvr>
                                      <p:tavLst>
                                        <p:tav tm="0">
                                          <p:val>
                                            <p:fltVal val="0"/>
                                          </p:val>
                                        </p:tav>
                                        <p:tav tm="100000">
                                          <p:val>
                                            <p:strVal val="#ppt_h"/>
                                          </p:val>
                                        </p:tav>
                                      </p:tavLst>
                                    </p:anim>
                                    <p:anim calcmode="lin" valueType="num">
                                      <p:cBhvr>
                                        <p:cTn id="69" dur="500" fill="hold"/>
                                        <p:tgtEl>
                                          <p:spTgt spid="93"/>
                                        </p:tgtEl>
                                        <p:attrNameLst>
                                          <p:attrName>style.rotation</p:attrName>
                                        </p:attrNameLst>
                                      </p:cBhvr>
                                      <p:tavLst>
                                        <p:tav tm="0">
                                          <p:val>
                                            <p:fltVal val="360"/>
                                          </p:val>
                                        </p:tav>
                                        <p:tav tm="100000">
                                          <p:val>
                                            <p:fltVal val="0"/>
                                          </p:val>
                                        </p:tav>
                                      </p:tavLst>
                                    </p:anim>
                                    <p:animEffect transition="in" filter="fade">
                                      <p:cBhvr>
                                        <p:cTn id="70" dur="500"/>
                                        <p:tgtEl>
                                          <p:spTgt spid="93"/>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91"/>
                                        </p:tgtEl>
                                        <p:attrNameLst>
                                          <p:attrName>style.visibility</p:attrName>
                                        </p:attrNameLst>
                                      </p:cBhvr>
                                      <p:to>
                                        <p:strVal val="visible"/>
                                      </p:to>
                                    </p:set>
                                    <p:anim calcmode="lin" valueType="num">
                                      <p:cBhvr>
                                        <p:cTn id="73" dur="500" fill="hold"/>
                                        <p:tgtEl>
                                          <p:spTgt spid="91"/>
                                        </p:tgtEl>
                                        <p:attrNameLst>
                                          <p:attrName>ppt_w</p:attrName>
                                        </p:attrNameLst>
                                      </p:cBhvr>
                                      <p:tavLst>
                                        <p:tav tm="0">
                                          <p:val>
                                            <p:fltVal val="0"/>
                                          </p:val>
                                        </p:tav>
                                        <p:tav tm="100000">
                                          <p:val>
                                            <p:strVal val="#ppt_w"/>
                                          </p:val>
                                        </p:tav>
                                      </p:tavLst>
                                    </p:anim>
                                    <p:anim calcmode="lin" valueType="num">
                                      <p:cBhvr>
                                        <p:cTn id="74" dur="500" fill="hold"/>
                                        <p:tgtEl>
                                          <p:spTgt spid="91"/>
                                        </p:tgtEl>
                                        <p:attrNameLst>
                                          <p:attrName>ppt_h</p:attrName>
                                        </p:attrNameLst>
                                      </p:cBhvr>
                                      <p:tavLst>
                                        <p:tav tm="0">
                                          <p:val>
                                            <p:fltVal val="0"/>
                                          </p:val>
                                        </p:tav>
                                        <p:tav tm="100000">
                                          <p:val>
                                            <p:strVal val="#ppt_h"/>
                                          </p:val>
                                        </p:tav>
                                      </p:tavLst>
                                    </p:anim>
                                    <p:anim calcmode="lin" valueType="num">
                                      <p:cBhvr>
                                        <p:cTn id="75" dur="500" fill="hold"/>
                                        <p:tgtEl>
                                          <p:spTgt spid="91"/>
                                        </p:tgtEl>
                                        <p:attrNameLst>
                                          <p:attrName>style.rotation</p:attrName>
                                        </p:attrNameLst>
                                      </p:cBhvr>
                                      <p:tavLst>
                                        <p:tav tm="0">
                                          <p:val>
                                            <p:fltVal val="360"/>
                                          </p:val>
                                        </p:tav>
                                        <p:tav tm="100000">
                                          <p:val>
                                            <p:fltVal val="0"/>
                                          </p:val>
                                        </p:tav>
                                      </p:tavLst>
                                    </p:anim>
                                    <p:animEffect transition="in" filter="fade">
                                      <p:cBhvr>
                                        <p:cTn id="76" dur="500"/>
                                        <p:tgtEl>
                                          <p:spTgt spid="91"/>
                                        </p:tgtEl>
                                      </p:cBhvr>
                                    </p:animEffect>
                                  </p:childTnLst>
                                </p:cTn>
                              </p:par>
                              <p:par>
                                <p:cTn id="77" presetID="49" presetClass="entr" presetSubtype="0" decel="100000" fill="hold" grpId="0" nodeType="withEffect">
                                  <p:stCondLst>
                                    <p:cond delay="500"/>
                                  </p:stCondLst>
                                  <p:childTnLst>
                                    <p:set>
                                      <p:cBhvr>
                                        <p:cTn id="78" dur="1" fill="hold">
                                          <p:stCondLst>
                                            <p:cond delay="0"/>
                                          </p:stCondLst>
                                        </p:cTn>
                                        <p:tgtEl>
                                          <p:spTgt spid="86"/>
                                        </p:tgtEl>
                                        <p:attrNameLst>
                                          <p:attrName>style.visibility</p:attrName>
                                        </p:attrNameLst>
                                      </p:cBhvr>
                                      <p:to>
                                        <p:strVal val="visible"/>
                                      </p:to>
                                    </p:set>
                                    <p:anim calcmode="lin" valueType="num">
                                      <p:cBhvr>
                                        <p:cTn id="79" dur="500" fill="hold"/>
                                        <p:tgtEl>
                                          <p:spTgt spid="86"/>
                                        </p:tgtEl>
                                        <p:attrNameLst>
                                          <p:attrName>ppt_w</p:attrName>
                                        </p:attrNameLst>
                                      </p:cBhvr>
                                      <p:tavLst>
                                        <p:tav tm="0">
                                          <p:val>
                                            <p:fltVal val="0"/>
                                          </p:val>
                                        </p:tav>
                                        <p:tav tm="100000">
                                          <p:val>
                                            <p:strVal val="#ppt_w"/>
                                          </p:val>
                                        </p:tav>
                                      </p:tavLst>
                                    </p:anim>
                                    <p:anim calcmode="lin" valueType="num">
                                      <p:cBhvr>
                                        <p:cTn id="80" dur="500" fill="hold"/>
                                        <p:tgtEl>
                                          <p:spTgt spid="86"/>
                                        </p:tgtEl>
                                        <p:attrNameLst>
                                          <p:attrName>ppt_h</p:attrName>
                                        </p:attrNameLst>
                                      </p:cBhvr>
                                      <p:tavLst>
                                        <p:tav tm="0">
                                          <p:val>
                                            <p:fltVal val="0"/>
                                          </p:val>
                                        </p:tav>
                                        <p:tav tm="100000">
                                          <p:val>
                                            <p:strVal val="#ppt_h"/>
                                          </p:val>
                                        </p:tav>
                                      </p:tavLst>
                                    </p:anim>
                                    <p:anim calcmode="lin" valueType="num">
                                      <p:cBhvr>
                                        <p:cTn id="81" dur="500" fill="hold"/>
                                        <p:tgtEl>
                                          <p:spTgt spid="86"/>
                                        </p:tgtEl>
                                        <p:attrNameLst>
                                          <p:attrName>style.rotation</p:attrName>
                                        </p:attrNameLst>
                                      </p:cBhvr>
                                      <p:tavLst>
                                        <p:tav tm="0">
                                          <p:val>
                                            <p:fltVal val="360"/>
                                          </p:val>
                                        </p:tav>
                                        <p:tav tm="100000">
                                          <p:val>
                                            <p:fltVal val="0"/>
                                          </p:val>
                                        </p:tav>
                                      </p:tavLst>
                                    </p:anim>
                                    <p:animEffect transition="in" filter="fade">
                                      <p:cBhvr>
                                        <p:cTn id="82" dur="500"/>
                                        <p:tgtEl>
                                          <p:spTgt spid="86"/>
                                        </p:tgtEl>
                                      </p:cBhvr>
                                    </p:animEffect>
                                  </p:childTnLst>
                                </p:cTn>
                              </p:par>
                              <p:par>
                                <p:cTn id="83" presetID="49" presetClass="entr" presetSubtype="0" decel="100000" fill="hold" grpId="0" nodeType="withEffect">
                                  <p:stCondLst>
                                    <p:cond delay="500"/>
                                  </p:stCondLst>
                                  <p:childTnLst>
                                    <p:set>
                                      <p:cBhvr>
                                        <p:cTn id="84" dur="1" fill="hold">
                                          <p:stCondLst>
                                            <p:cond delay="0"/>
                                          </p:stCondLst>
                                        </p:cTn>
                                        <p:tgtEl>
                                          <p:spTgt spid="85"/>
                                        </p:tgtEl>
                                        <p:attrNameLst>
                                          <p:attrName>style.visibility</p:attrName>
                                        </p:attrNameLst>
                                      </p:cBhvr>
                                      <p:to>
                                        <p:strVal val="visible"/>
                                      </p:to>
                                    </p:set>
                                    <p:anim calcmode="lin" valueType="num">
                                      <p:cBhvr>
                                        <p:cTn id="85" dur="500" fill="hold"/>
                                        <p:tgtEl>
                                          <p:spTgt spid="85"/>
                                        </p:tgtEl>
                                        <p:attrNameLst>
                                          <p:attrName>ppt_w</p:attrName>
                                        </p:attrNameLst>
                                      </p:cBhvr>
                                      <p:tavLst>
                                        <p:tav tm="0">
                                          <p:val>
                                            <p:fltVal val="0"/>
                                          </p:val>
                                        </p:tav>
                                        <p:tav tm="100000">
                                          <p:val>
                                            <p:strVal val="#ppt_w"/>
                                          </p:val>
                                        </p:tav>
                                      </p:tavLst>
                                    </p:anim>
                                    <p:anim calcmode="lin" valueType="num">
                                      <p:cBhvr>
                                        <p:cTn id="86" dur="500" fill="hold"/>
                                        <p:tgtEl>
                                          <p:spTgt spid="85"/>
                                        </p:tgtEl>
                                        <p:attrNameLst>
                                          <p:attrName>ppt_h</p:attrName>
                                        </p:attrNameLst>
                                      </p:cBhvr>
                                      <p:tavLst>
                                        <p:tav tm="0">
                                          <p:val>
                                            <p:fltVal val="0"/>
                                          </p:val>
                                        </p:tav>
                                        <p:tav tm="100000">
                                          <p:val>
                                            <p:strVal val="#ppt_h"/>
                                          </p:val>
                                        </p:tav>
                                      </p:tavLst>
                                    </p:anim>
                                    <p:anim calcmode="lin" valueType="num">
                                      <p:cBhvr>
                                        <p:cTn id="87" dur="500" fill="hold"/>
                                        <p:tgtEl>
                                          <p:spTgt spid="85"/>
                                        </p:tgtEl>
                                        <p:attrNameLst>
                                          <p:attrName>style.rotation</p:attrName>
                                        </p:attrNameLst>
                                      </p:cBhvr>
                                      <p:tavLst>
                                        <p:tav tm="0">
                                          <p:val>
                                            <p:fltVal val="360"/>
                                          </p:val>
                                        </p:tav>
                                        <p:tav tm="100000">
                                          <p:val>
                                            <p:fltVal val="0"/>
                                          </p:val>
                                        </p:tav>
                                      </p:tavLst>
                                    </p:anim>
                                    <p:animEffect transition="in" filter="fade">
                                      <p:cBhvr>
                                        <p:cTn id="88" dur="500"/>
                                        <p:tgtEl>
                                          <p:spTgt spid="85"/>
                                        </p:tgtEl>
                                      </p:cBhvr>
                                    </p:animEffect>
                                  </p:childTnLst>
                                </p:cTn>
                              </p:par>
                              <p:par>
                                <p:cTn id="89" presetID="49" presetClass="entr" presetSubtype="0" decel="100000" fill="hold" grpId="0" nodeType="withEffect">
                                  <p:stCondLst>
                                    <p:cond delay="500"/>
                                  </p:stCondLst>
                                  <p:childTnLst>
                                    <p:set>
                                      <p:cBhvr>
                                        <p:cTn id="90" dur="1" fill="hold">
                                          <p:stCondLst>
                                            <p:cond delay="0"/>
                                          </p:stCondLst>
                                        </p:cTn>
                                        <p:tgtEl>
                                          <p:spTgt spid="92"/>
                                        </p:tgtEl>
                                        <p:attrNameLst>
                                          <p:attrName>style.visibility</p:attrName>
                                        </p:attrNameLst>
                                      </p:cBhvr>
                                      <p:to>
                                        <p:strVal val="visible"/>
                                      </p:to>
                                    </p:set>
                                    <p:anim calcmode="lin" valueType="num">
                                      <p:cBhvr>
                                        <p:cTn id="91" dur="500" fill="hold"/>
                                        <p:tgtEl>
                                          <p:spTgt spid="92"/>
                                        </p:tgtEl>
                                        <p:attrNameLst>
                                          <p:attrName>ppt_w</p:attrName>
                                        </p:attrNameLst>
                                      </p:cBhvr>
                                      <p:tavLst>
                                        <p:tav tm="0">
                                          <p:val>
                                            <p:fltVal val="0"/>
                                          </p:val>
                                        </p:tav>
                                        <p:tav tm="100000">
                                          <p:val>
                                            <p:strVal val="#ppt_w"/>
                                          </p:val>
                                        </p:tav>
                                      </p:tavLst>
                                    </p:anim>
                                    <p:anim calcmode="lin" valueType="num">
                                      <p:cBhvr>
                                        <p:cTn id="92" dur="500" fill="hold"/>
                                        <p:tgtEl>
                                          <p:spTgt spid="92"/>
                                        </p:tgtEl>
                                        <p:attrNameLst>
                                          <p:attrName>ppt_h</p:attrName>
                                        </p:attrNameLst>
                                      </p:cBhvr>
                                      <p:tavLst>
                                        <p:tav tm="0">
                                          <p:val>
                                            <p:fltVal val="0"/>
                                          </p:val>
                                        </p:tav>
                                        <p:tav tm="100000">
                                          <p:val>
                                            <p:strVal val="#ppt_h"/>
                                          </p:val>
                                        </p:tav>
                                      </p:tavLst>
                                    </p:anim>
                                    <p:anim calcmode="lin" valueType="num">
                                      <p:cBhvr>
                                        <p:cTn id="93" dur="500" fill="hold"/>
                                        <p:tgtEl>
                                          <p:spTgt spid="92"/>
                                        </p:tgtEl>
                                        <p:attrNameLst>
                                          <p:attrName>style.rotation</p:attrName>
                                        </p:attrNameLst>
                                      </p:cBhvr>
                                      <p:tavLst>
                                        <p:tav tm="0">
                                          <p:val>
                                            <p:fltVal val="360"/>
                                          </p:val>
                                        </p:tav>
                                        <p:tav tm="100000">
                                          <p:val>
                                            <p:fltVal val="0"/>
                                          </p:val>
                                        </p:tav>
                                      </p:tavLst>
                                    </p:anim>
                                    <p:animEffect transition="in" filter="fade">
                                      <p:cBhvr>
                                        <p:cTn id="94" dur="500"/>
                                        <p:tgtEl>
                                          <p:spTgt spid="92"/>
                                        </p:tgtEl>
                                      </p:cBhvr>
                                    </p:animEffect>
                                  </p:childTnLst>
                                </p:cTn>
                              </p:par>
                            </p:childTnLst>
                          </p:cTn>
                        </p:par>
                        <p:par>
                          <p:cTn id="95" fill="hold">
                            <p:stCondLst>
                              <p:cond delay="5000"/>
                            </p:stCondLst>
                            <p:childTnLst>
                              <p:par>
                                <p:cTn id="96" presetID="10"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childTnLst>
                          </p:cTn>
                        </p:par>
                        <p:par>
                          <p:cTn id="99" fill="hold">
                            <p:stCondLst>
                              <p:cond delay="5500"/>
                            </p:stCondLst>
                            <p:childTnLst>
                              <p:par>
                                <p:cTn id="100" presetID="10" presetClass="entr" presetSubtype="0" fill="hold" grpId="0" nodeType="after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childTnLst>
                                </p:cTn>
                              </p:par>
                            </p:childTnLst>
                          </p:cTn>
                        </p:par>
                        <p:par>
                          <p:cTn id="103" fill="hold">
                            <p:stCondLst>
                              <p:cond delay="6000"/>
                            </p:stCondLst>
                            <p:childTnLst>
                              <p:par>
                                <p:cTn id="104" presetID="10" presetClass="entr" presetSubtype="0" fill="hold" grpId="0" nodeType="after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par>
                          <p:cTn id="107" fill="hold">
                            <p:stCondLst>
                              <p:cond delay="6500"/>
                            </p:stCondLst>
                            <p:childTnLst>
                              <p:par>
                                <p:cTn id="108" presetID="22" presetClass="entr" presetSubtype="8" fill="hold" grpId="0" nodeType="after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wipe(left)">
                                      <p:cBhvr>
                                        <p:cTn id="110" dur="500"/>
                                        <p:tgtEl>
                                          <p:spTgt spid="5"/>
                                        </p:tgtEl>
                                      </p:cBhvr>
                                    </p:animEffect>
                                  </p:childTnLst>
                                </p:cTn>
                              </p:par>
                            </p:childTnLst>
                          </p:cTn>
                        </p:par>
                        <p:par>
                          <p:cTn id="111" fill="hold">
                            <p:stCondLst>
                              <p:cond delay="7000"/>
                            </p:stCondLst>
                            <p:childTnLst>
                              <p:par>
                                <p:cTn id="112" presetID="22" presetClass="entr" presetSubtype="8" fill="hold" grpId="0" nodeType="after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wipe(left)">
                                      <p:cBhvr>
                                        <p:cTn id="1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5" grpId="0" animBg="1"/>
      <p:bldP spid="86" grpId="0" animBg="1"/>
      <p:bldP spid="87" grpId="0" animBg="1"/>
      <p:bldP spid="88" grpId="0" animBg="1"/>
      <p:bldP spid="89" grpId="0" animBg="1"/>
      <p:bldP spid="90" grpId="0" animBg="1"/>
      <p:bldP spid="91" grpId="0" animBg="1"/>
      <p:bldP spid="92" grpId="0" animBg="1"/>
      <p:bldP spid="93" grpId="0" animBg="1"/>
      <p:bldP spid="22" grpId="0" animBg="1"/>
      <p:bldP spid="37" grpId="0" animBg="1"/>
      <p:bldP spid="38" grpId="0"/>
      <p:bldP spid="55" grpId="0"/>
      <p:bldP spid="56" grpId="0"/>
      <p:bldP spid="70" grpId="0"/>
      <p:bldP spid="3" grpId="0"/>
      <p:bldP spid="36" grpId="0"/>
      <p:bldP spid="7" grpId="0"/>
      <p:bldP spid="8" grpId="0"/>
      <p:bldP spid="5"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hidden="1">
            <a:extLst>
              <a:ext uri="{FF2B5EF4-FFF2-40B4-BE49-F238E27FC236}">
                <a16:creationId xmlns:a16="http://schemas.microsoft.com/office/drawing/2014/main" id="{312F61FE-FBA1-48AB-B3E8-B63B2C5C201A}"/>
              </a:ext>
            </a:extLst>
          </p:cNvPr>
          <p:cNvSpPr>
            <a:spLocks noGrp="1"/>
          </p:cNvSpPr>
          <p:nvPr>
            <p:ph type="pic" sz="quarter" idx="10"/>
          </p:nvPr>
        </p:nvSpPr>
        <p:spPr/>
      </p:sp>
      <p:sp>
        <p:nvSpPr>
          <p:cNvPr id="3" name="Right Triangle 2">
            <a:extLst>
              <a:ext uri="{FF2B5EF4-FFF2-40B4-BE49-F238E27FC236}">
                <a16:creationId xmlns:a16="http://schemas.microsoft.com/office/drawing/2014/main" id="{29419707-B2F0-42EF-BB6B-AF4D0485402E}"/>
              </a:ext>
            </a:extLst>
          </p:cNvPr>
          <p:cNvSpPr/>
          <p:nvPr/>
        </p:nvSpPr>
        <p:spPr>
          <a:xfrm flipH="1">
            <a:off x="0" y="2179674"/>
            <a:ext cx="12192000" cy="4678326"/>
          </a:xfrm>
          <a:prstGeom prst="rtTriangl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75B98-D990-49F6-8F46-C1E8F1DF10B2}"/>
              </a:ext>
            </a:extLst>
          </p:cNvPr>
          <p:cNvSpPr>
            <a:spLocks noGrp="1"/>
          </p:cNvSpPr>
          <p:nvPr>
            <p:ph type="title"/>
          </p:nvPr>
        </p:nvSpPr>
        <p:spPr>
          <a:xfrm>
            <a:off x="3047998" y="533060"/>
            <a:ext cx="6242166" cy="813588"/>
          </a:xfrm>
        </p:spPr>
        <p:txBody>
          <a:bodyPr/>
          <a:lstStyle/>
          <a:p>
            <a:r>
              <a:rPr lang="en-US" dirty="0">
                <a:solidFill>
                  <a:schemeClr val="accent3">
                    <a:lumMod val="75000"/>
                  </a:schemeClr>
                </a:solidFill>
                <a:latin typeface="Poppins" panose="00000500000000000000" pitchFamily="2" charset="0"/>
                <a:cs typeface="Poppins" panose="00000500000000000000" pitchFamily="2" charset="0"/>
              </a:rPr>
              <a:t>Industry Innovations</a:t>
            </a:r>
          </a:p>
        </p:txBody>
      </p:sp>
      <p:sp>
        <p:nvSpPr>
          <p:cNvPr id="4" name="Rectangle 3">
            <a:extLst>
              <a:ext uri="{FF2B5EF4-FFF2-40B4-BE49-F238E27FC236}">
                <a16:creationId xmlns:a16="http://schemas.microsoft.com/office/drawing/2014/main" id="{716D3BBC-FA70-4577-B02E-65A2BF77893E}"/>
              </a:ext>
            </a:extLst>
          </p:cNvPr>
          <p:cNvSpPr/>
          <p:nvPr/>
        </p:nvSpPr>
        <p:spPr>
          <a:xfrm>
            <a:off x="5315748" y="1892595"/>
            <a:ext cx="2838893" cy="4114800"/>
          </a:xfrm>
          <a:prstGeom prst="rect">
            <a:avLst/>
          </a:prstGeom>
          <a:solidFill>
            <a:schemeClr val="bg1"/>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262853-2114-473A-A8D3-6C231893DC20}"/>
              </a:ext>
            </a:extLst>
          </p:cNvPr>
          <p:cNvSpPr/>
          <p:nvPr/>
        </p:nvSpPr>
        <p:spPr>
          <a:xfrm>
            <a:off x="8633107" y="1892595"/>
            <a:ext cx="2838893" cy="4114800"/>
          </a:xfrm>
          <a:prstGeom prst="rect">
            <a:avLst/>
          </a:prstGeom>
          <a:solidFill>
            <a:schemeClr val="bg1"/>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6281C7-0ECF-4561-8C55-1FDB6A15E0B2}"/>
              </a:ext>
            </a:extLst>
          </p:cNvPr>
          <p:cNvSpPr txBox="1"/>
          <p:nvPr/>
        </p:nvSpPr>
        <p:spPr>
          <a:xfrm>
            <a:off x="683248" y="1402380"/>
            <a:ext cx="3449983" cy="400110"/>
          </a:xfrm>
          <a:prstGeom prst="rect">
            <a:avLst/>
          </a:prstGeom>
          <a:noFill/>
        </p:spPr>
        <p:txBody>
          <a:bodyPr wrap="none" rtlCol="0">
            <a:spAutoFit/>
          </a:bodyPr>
          <a:lstStyle/>
          <a:p>
            <a:r>
              <a:rPr lang="en-US" sz="2000" b="1" dirty="0">
                <a:solidFill>
                  <a:schemeClr val="accent1"/>
                </a:solidFill>
                <a:latin typeface="Poppins" panose="00000500000000000000" pitchFamily="2" charset="0"/>
                <a:cs typeface="Poppins" panose="00000500000000000000" pitchFamily="2" charset="0"/>
              </a:rPr>
              <a:t>Leading edge innovation</a:t>
            </a:r>
          </a:p>
        </p:txBody>
      </p:sp>
      <p:sp>
        <p:nvSpPr>
          <p:cNvPr id="8" name="TextBox 7">
            <a:extLst>
              <a:ext uri="{FF2B5EF4-FFF2-40B4-BE49-F238E27FC236}">
                <a16:creationId xmlns:a16="http://schemas.microsoft.com/office/drawing/2014/main" id="{CC994868-9B70-4D9F-A836-DFB0AA13A312}"/>
              </a:ext>
            </a:extLst>
          </p:cNvPr>
          <p:cNvSpPr txBox="1"/>
          <p:nvPr/>
        </p:nvSpPr>
        <p:spPr>
          <a:xfrm>
            <a:off x="683249" y="1776725"/>
            <a:ext cx="3875748" cy="3970318"/>
          </a:xfrm>
          <a:prstGeom prst="rect">
            <a:avLst/>
          </a:prstGeom>
          <a:noFill/>
        </p:spPr>
        <p:txBody>
          <a:bodyPr wrap="square" rtlCol="0">
            <a:spAutoFit/>
          </a:bodyPr>
          <a:lstStyle/>
          <a:p>
            <a:r>
              <a:rPr lang="en-US" sz="1200" dirty="0">
                <a:latin typeface="Poppins" panose="00000800000000000000" pitchFamily="2" charset="0"/>
                <a:cs typeface="Poppins" panose="00000800000000000000" pitchFamily="2" charset="0"/>
              </a:rPr>
              <a:t>At Stratton, we firmly believe the future of the real money gaming space will involve blockchain. As a whole, it provides incredible transparency to the sector allowing vendors to make their data publicly available for everyone to see, whether that be self-exclusion lists to completely decentralized smart contract-based platforms.</a:t>
            </a:r>
          </a:p>
          <a:p>
            <a:r>
              <a:rPr lang="en-US" sz="1200" dirty="0">
                <a:latin typeface="Poppins" panose="00000800000000000000" pitchFamily="2" charset="0"/>
                <a:cs typeface="Poppins" panose="00000800000000000000" pitchFamily="2" charset="0"/>
              </a:rPr>
              <a:t>Gone are the days when the questions will be asked about how “fair” a game is or whether a company is being transparent. It also aids in any external auditing or reporting that is required as part of general regulatory frameworks</a:t>
            </a:r>
            <a:br>
              <a:rPr lang="en-US" sz="1200" dirty="0">
                <a:latin typeface="Poppins" panose="00000800000000000000" pitchFamily="2" charset="0"/>
                <a:cs typeface="Poppins" panose="00000800000000000000" pitchFamily="2" charset="0"/>
              </a:rPr>
            </a:br>
            <a:endParaRPr lang="en-US" sz="1200" dirty="0">
              <a:latin typeface="Poppins" panose="00000800000000000000" pitchFamily="2" charset="0"/>
              <a:cs typeface="Poppins" panose="00000800000000000000" pitchFamily="2" charset="0"/>
            </a:endParaRPr>
          </a:p>
          <a:p>
            <a:r>
              <a:rPr lang="en-US" sz="1200" b="1" dirty="0">
                <a:latin typeface="Poppins" panose="00000800000000000000" pitchFamily="2" charset="0"/>
                <a:cs typeface="Poppins" panose="00000800000000000000" pitchFamily="2" charset="0"/>
              </a:rPr>
              <a:t>Common Implementations we are seeing</a:t>
            </a:r>
            <a:br>
              <a:rPr lang="en-US" sz="1200" b="1" dirty="0">
                <a:latin typeface="Poppins" panose="00000800000000000000" pitchFamily="2" charset="0"/>
                <a:cs typeface="Poppins" panose="00000800000000000000" pitchFamily="2" charset="0"/>
              </a:rPr>
            </a:br>
            <a:endParaRPr lang="en-US" sz="1200" dirty="0">
              <a:latin typeface="Poppins" panose="00000800000000000000" pitchFamily="2" charset="0"/>
              <a:cs typeface="Poppins" panose="00000800000000000000" pitchFamily="2" charset="0"/>
            </a:endParaRPr>
          </a:p>
          <a:p>
            <a:r>
              <a:rPr lang="en-US" sz="1200" dirty="0">
                <a:latin typeface="Poppins" panose="00000800000000000000" pitchFamily="2" charset="0"/>
                <a:cs typeface="Poppins" panose="00000800000000000000" pitchFamily="2" charset="0"/>
              </a:rPr>
              <a:t>• Smart Contract-Based RNG</a:t>
            </a:r>
          </a:p>
          <a:p>
            <a:r>
              <a:rPr lang="en-US" sz="1200" dirty="0">
                <a:latin typeface="Poppins" panose="00000800000000000000" pitchFamily="2" charset="0"/>
                <a:cs typeface="Poppins" panose="00000800000000000000" pitchFamily="2" charset="0"/>
              </a:rPr>
              <a:t>• Decentralized Server Models</a:t>
            </a:r>
          </a:p>
          <a:p>
            <a:r>
              <a:rPr lang="en-US" sz="1200" dirty="0">
                <a:latin typeface="Poppins" panose="00000800000000000000" pitchFamily="2" charset="0"/>
                <a:cs typeface="Poppins" panose="00000800000000000000" pitchFamily="2" charset="0"/>
              </a:rPr>
              <a:t>• NFT incentive programs</a:t>
            </a:r>
          </a:p>
          <a:p>
            <a:r>
              <a:rPr lang="en-US" sz="1200" dirty="0">
                <a:latin typeface="Poppins" panose="00000800000000000000" pitchFamily="2" charset="0"/>
                <a:cs typeface="Poppins" panose="00000800000000000000" pitchFamily="2" charset="0"/>
              </a:rPr>
              <a:t>• NFC-based NFT chip tagging</a:t>
            </a:r>
          </a:p>
        </p:txBody>
      </p:sp>
      <p:sp>
        <p:nvSpPr>
          <p:cNvPr id="11" name="TextBox 10">
            <a:extLst>
              <a:ext uri="{FF2B5EF4-FFF2-40B4-BE49-F238E27FC236}">
                <a16:creationId xmlns:a16="http://schemas.microsoft.com/office/drawing/2014/main" id="{64E33A17-36DB-4963-8BE8-C7EB2DAF38CD}"/>
              </a:ext>
            </a:extLst>
          </p:cNvPr>
          <p:cNvSpPr txBox="1"/>
          <p:nvPr/>
        </p:nvSpPr>
        <p:spPr>
          <a:xfrm>
            <a:off x="5258026" y="2959736"/>
            <a:ext cx="2965877" cy="523220"/>
          </a:xfrm>
          <a:prstGeom prst="rect">
            <a:avLst/>
          </a:prstGeom>
          <a:noFill/>
        </p:spPr>
        <p:txBody>
          <a:bodyPr wrap="none" rtlCol="0">
            <a:spAutoFit/>
          </a:bodyPr>
          <a:lstStyle/>
          <a:p>
            <a:pPr algn="ctr"/>
            <a:r>
              <a:rPr lang="en-US" sz="1400" b="1" dirty="0">
                <a:latin typeface="Poppins" panose="00000500000000000000" pitchFamily="2" charset="0"/>
                <a:cs typeface="Poppins" panose="00000500000000000000" pitchFamily="2" charset="0"/>
              </a:rPr>
              <a:t>Usage in both mobile,</a:t>
            </a:r>
          </a:p>
          <a:p>
            <a:pPr algn="ctr"/>
            <a:r>
              <a:rPr lang="en-US" sz="1400" b="1" dirty="0">
                <a:latin typeface="Poppins" panose="00000500000000000000" pitchFamily="2" charset="0"/>
                <a:cs typeface="Poppins" panose="00000500000000000000" pitchFamily="2" charset="0"/>
              </a:rPr>
              <a:t>Online &amp; Land based premises</a:t>
            </a:r>
          </a:p>
        </p:txBody>
      </p:sp>
      <p:sp>
        <p:nvSpPr>
          <p:cNvPr id="16" name="TextBox 15">
            <a:extLst>
              <a:ext uri="{FF2B5EF4-FFF2-40B4-BE49-F238E27FC236}">
                <a16:creationId xmlns:a16="http://schemas.microsoft.com/office/drawing/2014/main" id="{B8ACE803-99B5-40FC-AF44-E48C35970314}"/>
              </a:ext>
            </a:extLst>
          </p:cNvPr>
          <p:cNvSpPr txBox="1"/>
          <p:nvPr/>
        </p:nvSpPr>
        <p:spPr>
          <a:xfrm>
            <a:off x="5419925" y="3452151"/>
            <a:ext cx="2642070" cy="830997"/>
          </a:xfrm>
          <a:prstGeom prst="rect">
            <a:avLst/>
          </a:prstGeom>
          <a:noFill/>
        </p:spPr>
        <p:txBody>
          <a:bodyPr wrap="none" rtlCol="0">
            <a:spAutoFit/>
          </a:bodyPr>
          <a:lstStyle/>
          <a:p>
            <a:pPr algn="ctr"/>
            <a:r>
              <a:rPr lang="en-US" sz="2400" b="1" dirty="0">
                <a:solidFill>
                  <a:schemeClr val="accent1"/>
                </a:solidFill>
                <a:latin typeface="Poppins" panose="00000500000000000000" pitchFamily="2" charset="0"/>
                <a:cs typeface="Poppins" panose="00000500000000000000" pitchFamily="2" charset="0"/>
              </a:rPr>
              <a:t>Smart Contract</a:t>
            </a:r>
          </a:p>
          <a:p>
            <a:pPr algn="ctr"/>
            <a:r>
              <a:rPr lang="en-US" sz="2400" b="1" dirty="0">
                <a:solidFill>
                  <a:schemeClr val="accent1"/>
                </a:solidFill>
                <a:latin typeface="Poppins" panose="00000500000000000000" pitchFamily="2" charset="0"/>
                <a:cs typeface="Poppins" panose="00000500000000000000" pitchFamily="2" charset="0"/>
              </a:rPr>
              <a:t>Based RNG</a:t>
            </a:r>
          </a:p>
        </p:txBody>
      </p:sp>
      <p:sp>
        <p:nvSpPr>
          <p:cNvPr id="17" name="TextBox 16">
            <a:extLst>
              <a:ext uri="{FF2B5EF4-FFF2-40B4-BE49-F238E27FC236}">
                <a16:creationId xmlns:a16="http://schemas.microsoft.com/office/drawing/2014/main" id="{A1E4E8AF-2FE7-4B6A-AB0B-548045F87416}"/>
              </a:ext>
            </a:extLst>
          </p:cNvPr>
          <p:cNvSpPr txBox="1"/>
          <p:nvPr/>
        </p:nvSpPr>
        <p:spPr>
          <a:xfrm>
            <a:off x="5445571" y="4293774"/>
            <a:ext cx="2590774" cy="1169551"/>
          </a:xfrm>
          <a:prstGeom prst="rect">
            <a:avLst/>
          </a:prstGeom>
          <a:noFill/>
        </p:spPr>
        <p:txBody>
          <a:bodyPr wrap="square" rtlCol="0">
            <a:spAutoFit/>
          </a:bodyPr>
          <a:lstStyle/>
          <a:p>
            <a:pPr algn="ctr"/>
            <a:r>
              <a:rPr lang="en-US" sz="1000" dirty="0">
                <a:latin typeface="Poppins" panose="00000500000000000000" pitchFamily="2" charset="0"/>
                <a:cs typeface="Poppins" panose="00000500000000000000" pitchFamily="2" charset="0"/>
              </a:rPr>
              <a:t>Empowering a game title with smart contract-based RNG integrated into a title allows for a transparent, immutable and most of all secure implementation approach for random number generation, saving vendors time and money.</a:t>
            </a:r>
            <a:endParaRPr lang="en-GB" sz="1000" dirty="0">
              <a:latin typeface="Poppins" panose="00000500000000000000" pitchFamily="2" charset="0"/>
              <a:cs typeface="Poppins" panose="00000500000000000000" pitchFamily="2" charset="0"/>
            </a:endParaRPr>
          </a:p>
        </p:txBody>
      </p:sp>
      <p:sp>
        <p:nvSpPr>
          <p:cNvPr id="26" name="Oval 25">
            <a:extLst>
              <a:ext uri="{FF2B5EF4-FFF2-40B4-BE49-F238E27FC236}">
                <a16:creationId xmlns:a16="http://schemas.microsoft.com/office/drawing/2014/main" id="{AE88DB92-0330-4D91-9189-47F112241845}"/>
              </a:ext>
            </a:extLst>
          </p:cNvPr>
          <p:cNvSpPr/>
          <p:nvPr/>
        </p:nvSpPr>
        <p:spPr>
          <a:xfrm>
            <a:off x="6330048" y="2122502"/>
            <a:ext cx="810292" cy="8102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BDC65E4-47C5-453A-B424-1D899C5B70FA}"/>
              </a:ext>
            </a:extLst>
          </p:cNvPr>
          <p:cNvSpPr txBox="1"/>
          <p:nvPr/>
        </p:nvSpPr>
        <p:spPr>
          <a:xfrm>
            <a:off x="8923726" y="2959920"/>
            <a:ext cx="2260555" cy="523220"/>
          </a:xfrm>
          <a:prstGeom prst="rect">
            <a:avLst/>
          </a:prstGeom>
          <a:noFill/>
        </p:spPr>
        <p:txBody>
          <a:bodyPr wrap="none" rtlCol="0">
            <a:spAutoFit/>
          </a:bodyPr>
          <a:lstStyle/>
          <a:p>
            <a:pPr algn="ctr"/>
            <a:r>
              <a:rPr lang="en-US" sz="1400" b="1" dirty="0">
                <a:latin typeface="Poppins" panose="00000500000000000000" pitchFamily="2" charset="0"/>
                <a:cs typeface="Poppins" panose="00000500000000000000" pitchFamily="2" charset="0"/>
              </a:rPr>
              <a:t>Usage in both Online &amp;</a:t>
            </a:r>
          </a:p>
          <a:p>
            <a:pPr algn="ctr"/>
            <a:r>
              <a:rPr lang="en-US" sz="1400" b="1" dirty="0">
                <a:latin typeface="Poppins" panose="00000500000000000000" pitchFamily="2" charset="0"/>
                <a:cs typeface="Poppins" panose="00000500000000000000" pitchFamily="2" charset="0"/>
              </a:rPr>
              <a:t>Land based premises</a:t>
            </a:r>
          </a:p>
        </p:txBody>
      </p:sp>
      <p:sp>
        <p:nvSpPr>
          <p:cNvPr id="30" name="TextBox 29">
            <a:extLst>
              <a:ext uri="{FF2B5EF4-FFF2-40B4-BE49-F238E27FC236}">
                <a16:creationId xmlns:a16="http://schemas.microsoft.com/office/drawing/2014/main" id="{63F4FEEA-06E4-41E2-B3C1-DC147F1757D8}"/>
              </a:ext>
            </a:extLst>
          </p:cNvPr>
          <p:cNvSpPr txBox="1"/>
          <p:nvPr/>
        </p:nvSpPr>
        <p:spPr>
          <a:xfrm>
            <a:off x="8865216" y="3386390"/>
            <a:ext cx="2377574" cy="830997"/>
          </a:xfrm>
          <a:prstGeom prst="rect">
            <a:avLst/>
          </a:prstGeom>
          <a:noFill/>
        </p:spPr>
        <p:txBody>
          <a:bodyPr wrap="none" rtlCol="0">
            <a:spAutoFit/>
          </a:bodyPr>
          <a:lstStyle/>
          <a:p>
            <a:pPr algn="ctr"/>
            <a:r>
              <a:rPr lang="en-US" sz="2400" b="1" dirty="0">
                <a:solidFill>
                  <a:schemeClr val="accent1"/>
                </a:solidFill>
                <a:latin typeface="Poppins" panose="00000500000000000000" pitchFamily="2" charset="0"/>
                <a:cs typeface="Poppins" panose="00000500000000000000" pitchFamily="2" charset="0"/>
              </a:rPr>
              <a:t>Decentralized</a:t>
            </a:r>
          </a:p>
          <a:p>
            <a:pPr algn="ctr"/>
            <a:r>
              <a:rPr lang="en-US" sz="2400" b="1" dirty="0">
                <a:solidFill>
                  <a:schemeClr val="accent1"/>
                </a:solidFill>
                <a:latin typeface="Poppins" panose="00000500000000000000" pitchFamily="2" charset="0"/>
                <a:cs typeface="Poppins" panose="00000500000000000000" pitchFamily="2" charset="0"/>
              </a:rPr>
              <a:t>Server Model</a:t>
            </a:r>
          </a:p>
        </p:txBody>
      </p:sp>
      <p:sp>
        <p:nvSpPr>
          <p:cNvPr id="31" name="TextBox 30">
            <a:extLst>
              <a:ext uri="{FF2B5EF4-FFF2-40B4-BE49-F238E27FC236}">
                <a16:creationId xmlns:a16="http://schemas.microsoft.com/office/drawing/2014/main" id="{44DF05D9-5D72-4E55-8CEB-660E78964664}"/>
              </a:ext>
            </a:extLst>
          </p:cNvPr>
          <p:cNvSpPr txBox="1"/>
          <p:nvPr/>
        </p:nvSpPr>
        <p:spPr>
          <a:xfrm>
            <a:off x="8691418" y="4144222"/>
            <a:ext cx="2725164" cy="1785104"/>
          </a:xfrm>
          <a:prstGeom prst="rect">
            <a:avLst/>
          </a:prstGeom>
          <a:noFill/>
        </p:spPr>
        <p:txBody>
          <a:bodyPr wrap="square" rtlCol="0">
            <a:spAutoFit/>
          </a:bodyPr>
          <a:lstStyle/>
          <a:p>
            <a:pPr algn="ctr"/>
            <a:r>
              <a:rPr lang="en-US" sz="1000" dirty="0">
                <a:latin typeface="Poppins" panose="00000500000000000000" pitchFamily="2" charset="0"/>
                <a:cs typeface="Poppins" panose="00000500000000000000" pitchFamily="2" charset="0"/>
              </a:rPr>
              <a:t>Utilizing a complete smart contract-based decentralized server model allows your game to be extremely extendable along with all the benefits provided when using smart contract-based implementations, such as reduced hardware costs, greater security, more transparency &amp; better reporting, along with minimizing dependencies on third-party providers.</a:t>
            </a:r>
            <a:endParaRPr lang="en-GB" sz="1000" dirty="0">
              <a:latin typeface="Poppins" panose="00000500000000000000" pitchFamily="2" charset="0"/>
              <a:cs typeface="Poppins" panose="00000500000000000000" pitchFamily="2" charset="0"/>
            </a:endParaRPr>
          </a:p>
        </p:txBody>
      </p:sp>
      <p:sp>
        <p:nvSpPr>
          <p:cNvPr id="34" name="Oval 33">
            <a:extLst>
              <a:ext uri="{FF2B5EF4-FFF2-40B4-BE49-F238E27FC236}">
                <a16:creationId xmlns:a16="http://schemas.microsoft.com/office/drawing/2014/main" id="{F0F175C3-FCC3-4623-B953-72CC0537BC68}"/>
              </a:ext>
            </a:extLst>
          </p:cNvPr>
          <p:cNvSpPr/>
          <p:nvPr/>
        </p:nvSpPr>
        <p:spPr>
          <a:xfrm>
            <a:off x="9647407" y="2122502"/>
            <a:ext cx="810292" cy="8102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58">
            <a:extLst>
              <a:ext uri="{FF2B5EF4-FFF2-40B4-BE49-F238E27FC236}">
                <a16:creationId xmlns:a16="http://schemas.microsoft.com/office/drawing/2014/main" id="{44007D90-3AF9-4193-BD47-FDF298B6F163}"/>
              </a:ext>
            </a:extLst>
          </p:cNvPr>
          <p:cNvSpPr>
            <a:spLocks noEditPoints="1"/>
          </p:cNvSpPr>
          <p:nvPr/>
        </p:nvSpPr>
        <p:spPr bwMode="auto">
          <a:xfrm>
            <a:off x="6537286" y="2358371"/>
            <a:ext cx="395817" cy="338554"/>
          </a:xfrm>
          <a:custGeom>
            <a:avLst/>
            <a:gdLst>
              <a:gd name="T0" fmla="*/ 394 w 394"/>
              <a:gd name="T1" fmla="*/ 0 h 337"/>
              <a:gd name="T2" fmla="*/ 298 w 394"/>
              <a:gd name="T3" fmla="*/ 337 h 337"/>
              <a:gd name="T4" fmla="*/ 132 w 394"/>
              <a:gd name="T5" fmla="*/ 218 h 337"/>
              <a:gd name="T6" fmla="*/ 394 w 394"/>
              <a:gd name="T7" fmla="*/ 0 h 337"/>
              <a:gd name="T8" fmla="*/ 113 w 394"/>
              <a:gd name="T9" fmla="*/ 204 h 337"/>
              <a:gd name="T10" fmla="*/ 394 w 394"/>
              <a:gd name="T11" fmla="*/ 0 h 337"/>
              <a:gd name="T12" fmla="*/ 0 w 394"/>
              <a:gd name="T13" fmla="*/ 123 h 337"/>
              <a:gd name="T14" fmla="*/ 113 w 394"/>
              <a:gd name="T15" fmla="*/ 204 h 337"/>
              <a:gd name="T16" fmla="*/ 132 w 394"/>
              <a:gd name="T17" fmla="*/ 322 h 337"/>
              <a:gd name="T18" fmla="*/ 177 w 394"/>
              <a:gd name="T19" fmla="*/ 268 h 337"/>
              <a:gd name="T20" fmla="*/ 132 w 394"/>
              <a:gd name="T21" fmla="*/ 237 h 337"/>
              <a:gd name="T22" fmla="*/ 132 w 394"/>
              <a:gd name="T23" fmla="*/ 32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4" h="337">
                <a:moveTo>
                  <a:pt x="394" y="0"/>
                </a:moveTo>
                <a:lnTo>
                  <a:pt x="298" y="337"/>
                </a:lnTo>
                <a:lnTo>
                  <a:pt x="132" y="218"/>
                </a:lnTo>
                <a:lnTo>
                  <a:pt x="394" y="0"/>
                </a:lnTo>
                <a:close/>
                <a:moveTo>
                  <a:pt x="113" y="204"/>
                </a:moveTo>
                <a:lnTo>
                  <a:pt x="394" y="0"/>
                </a:lnTo>
                <a:lnTo>
                  <a:pt x="0" y="123"/>
                </a:lnTo>
                <a:lnTo>
                  <a:pt x="113" y="204"/>
                </a:lnTo>
                <a:close/>
                <a:moveTo>
                  <a:pt x="132" y="322"/>
                </a:moveTo>
                <a:lnTo>
                  <a:pt x="177" y="268"/>
                </a:lnTo>
                <a:lnTo>
                  <a:pt x="132" y="237"/>
                </a:lnTo>
                <a:lnTo>
                  <a:pt x="132" y="322"/>
                </a:lnTo>
                <a:close/>
              </a:path>
            </a:pathLst>
          </a:custGeom>
          <a:solidFill>
            <a:schemeClr val="bg2"/>
          </a:solidFill>
          <a:ln>
            <a:noFill/>
          </a:ln>
        </p:spPr>
        <p:txBody>
          <a:bodyPr vert="horz" wrap="square" lIns="182880" tIns="91440" rIns="182880" bIns="91440" numCol="1" anchor="t" anchorCtr="0" compatLnSpc="1">
            <a:prstTxWarp prst="textNoShape">
              <a:avLst/>
            </a:prstTxWarp>
          </a:bodyPr>
          <a:lstStyle/>
          <a:p>
            <a:endParaRPr lang="en-US" sz="7200"/>
          </a:p>
        </p:txBody>
      </p:sp>
      <p:sp>
        <p:nvSpPr>
          <p:cNvPr id="36" name="Freeform 20">
            <a:extLst>
              <a:ext uri="{FF2B5EF4-FFF2-40B4-BE49-F238E27FC236}">
                <a16:creationId xmlns:a16="http://schemas.microsoft.com/office/drawing/2014/main" id="{E2DAFDD1-9B1D-47A7-82AF-6EF3E10420A1}"/>
              </a:ext>
            </a:extLst>
          </p:cNvPr>
          <p:cNvSpPr>
            <a:spLocks noEditPoints="1"/>
          </p:cNvSpPr>
          <p:nvPr/>
        </p:nvSpPr>
        <p:spPr bwMode="auto">
          <a:xfrm>
            <a:off x="9842920" y="2317511"/>
            <a:ext cx="419266" cy="420274"/>
          </a:xfrm>
          <a:custGeom>
            <a:avLst/>
            <a:gdLst>
              <a:gd name="T0" fmla="*/ 42 w 176"/>
              <a:gd name="T1" fmla="*/ 117 h 176"/>
              <a:gd name="T2" fmla="*/ 59 w 176"/>
              <a:gd name="T3" fmla="*/ 134 h 176"/>
              <a:gd name="T4" fmla="*/ 55 w 176"/>
              <a:gd name="T5" fmla="*/ 139 h 176"/>
              <a:gd name="T6" fmla="*/ 21 w 176"/>
              <a:gd name="T7" fmla="*/ 155 h 176"/>
              <a:gd name="T8" fmla="*/ 37 w 176"/>
              <a:gd name="T9" fmla="*/ 120 h 176"/>
              <a:gd name="T10" fmla="*/ 42 w 176"/>
              <a:gd name="T11" fmla="*/ 117 h 176"/>
              <a:gd name="T12" fmla="*/ 41 w 176"/>
              <a:gd name="T13" fmla="*/ 98 h 176"/>
              <a:gd name="T14" fmla="*/ 48 w 176"/>
              <a:gd name="T15" fmla="*/ 91 h 176"/>
              <a:gd name="T16" fmla="*/ 64 w 176"/>
              <a:gd name="T17" fmla="*/ 63 h 176"/>
              <a:gd name="T18" fmla="*/ 30 w 176"/>
              <a:gd name="T19" fmla="*/ 68 h 176"/>
              <a:gd name="T20" fmla="*/ 0 w 176"/>
              <a:gd name="T21" fmla="*/ 97 h 176"/>
              <a:gd name="T22" fmla="*/ 25 w 176"/>
              <a:gd name="T23" fmla="*/ 93 h 176"/>
              <a:gd name="T24" fmla="*/ 41 w 176"/>
              <a:gd name="T25" fmla="*/ 98 h 176"/>
              <a:gd name="T26" fmla="*/ 41 w 176"/>
              <a:gd name="T27" fmla="*/ 107 h 176"/>
              <a:gd name="T28" fmla="*/ 68 w 176"/>
              <a:gd name="T29" fmla="*/ 134 h 176"/>
              <a:gd name="T30" fmla="*/ 77 w 176"/>
              <a:gd name="T31" fmla="*/ 126 h 176"/>
              <a:gd name="T32" fmla="*/ 50 w 176"/>
              <a:gd name="T33" fmla="*/ 99 h 176"/>
              <a:gd name="T34" fmla="*/ 41 w 176"/>
              <a:gd name="T35" fmla="*/ 107 h 176"/>
              <a:gd name="T36" fmla="*/ 176 w 176"/>
              <a:gd name="T37" fmla="*/ 0 h 176"/>
              <a:gd name="T38" fmla="*/ 163 w 176"/>
              <a:gd name="T39" fmla="*/ 56 h 176"/>
              <a:gd name="T40" fmla="*/ 153 w 176"/>
              <a:gd name="T41" fmla="*/ 70 h 176"/>
              <a:gd name="T42" fmla="*/ 129 w 176"/>
              <a:gd name="T43" fmla="*/ 90 h 176"/>
              <a:gd name="T44" fmla="*/ 84 w 176"/>
              <a:gd name="T45" fmla="*/ 122 h 176"/>
              <a:gd name="T46" fmla="*/ 54 w 176"/>
              <a:gd name="T47" fmla="*/ 92 h 176"/>
              <a:gd name="T48" fmla="*/ 85 w 176"/>
              <a:gd name="T49" fmla="*/ 46 h 176"/>
              <a:gd name="T50" fmla="*/ 105 w 176"/>
              <a:gd name="T51" fmla="*/ 22 h 176"/>
              <a:gd name="T52" fmla="*/ 119 w 176"/>
              <a:gd name="T53" fmla="*/ 13 h 176"/>
              <a:gd name="T54" fmla="*/ 176 w 176"/>
              <a:gd name="T55" fmla="*/ 0 h 176"/>
              <a:gd name="T56" fmla="*/ 152 w 176"/>
              <a:gd name="T57" fmla="*/ 58 h 176"/>
              <a:gd name="T58" fmla="*/ 118 w 176"/>
              <a:gd name="T59" fmla="*/ 24 h 176"/>
              <a:gd name="T60" fmla="*/ 112 w 176"/>
              <a:gd name="T61" fmla="*/ 29 h 176"/>
              <a:gd name="T62" fmla="*/ 97 w 176"/>
              <a:gd name="T63" fmla="*/ 45 h 176"/>
              <a:gd name="T64" fmla="*/ 130 w 176"/>
              <a:gd name="T65" fmla="*/ 78 h 176"/>
              <a:gd name="T66" fmla="*/ 147 w 176"/>
              <a:gd name="T67" fmla="*/ 64 h 176"/>
              <a:gd name="T68" fmla="*/ 152 w 176"/>
              <a:gd name="T69" fmla="*/ 58 h 176"/>
              <a:gd name="T70" fmla="*/ 117 w 176"/>
              <a:gd name="T71" fmla="*/ 58 h 176"/>
              <a:gd name="T72" fmla="*/ 131 w 176"/>
              <a:gd name="T73" fmla="*/ 58 h 176"/>
              <a:gd name="T74" fmla="*/ 131 w 176"/>
              <a:gd name="T75" fmla="*/ 45 h 176"/>
              <a:gd name="T76" fmla="*/ 117 w 176"/>
              <a:gd name="T77" fmla="*/ 45 h 176"/>
              <a:gd name="T78" fmla="*/ 117 w 176"/>
              <a:gd name="T79" fmla="*/ 58 h 176"/>
              <a:gd name="T80" fmla="*/ 85 w 176"/>
              <a:gd name="T81" fmla="*/ 128 h 176"/>
              <a:gd name="T82" fmla="*/ 77 w 176"/>
              <a:gd name="T83" fmla="*/ 135 h 176"/>
              <a:gd name="T84" fmla="*/ 83 w 176"/>
              <a:gd name="T85" fmla="*/ 151 h 176"/>
              <a:gd name="T86" fmla="*/ 78 w 176"/>
              <a:gd name="T87" fmla="*/ 176 h 176"/>
              <a:gd name="T88" fmla="*/ 108 w 176"/>
              <a:gd name="T89" fmla="*/ 146 h 176"/>
              <a:gd name="T90" fmla="*/ 112 w 176"/>
              <a:gd name="T91" fmla="*/ 112 h 176"/>
              <a:gd name="T92" fmla="*/ 85 w 176"/>
              <a:gd name="T93"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42" y="117"/>
                </a:moveTo>
                <a:cubicBezTo>
                  <a:pt x="59" y="134"/>
                  <a:pt x="59" y="134"/>
                  <a:pt x="59" y="134"/>
                </a:cubicBezTo>
                <a:cubicBezTo>
                  <a:pt x="58" y="135"/>
                  <a:pt x="57" y="137"/>
                  <a:pt x="55" y="139"/>
                </a:cubicBezTo>
                <a:cubicBezTo>
                  <a:pt x="50" y="144"/>
                  <a:pt x="21" y="155"/>
                  <a:pt x="21" y="155"/>
                </a:cubicBezTo>
                <a:cubicBezTo>
                  <a:pt x="21" y="155"/>
                  <a:pt x="31" y="126"/>
                  <a:pt x="37" y="120"/>
                </a:cubicBezTo>
                <a:cubicBezTo>
                  <a:pt x="38" y="119"/>
                  <a:pt x="40" y="117"/>
                  <a:pt x="42" y="117"/>
                </a:cubicBezTo>
                <a:close/>
                <a:moveTo>
                  <a:pt x="41" y="98"/>
                </a:moveTo>
                <a:cubicBezTo>
                  <a:pt x="48" y="91"/>
                  <a:pt x="48" y="91"/>
                  <a:pt x="48" y="91"/>
                </a:cubicBezTo>
                <a:cubicBezTo>
                  <a:pt x="64" y="63"/>
                  <a:pt x="64" y="63"/>
                  <a:pt x="64" y="63"/>
                </a:cubicBezTo>
                <a:cubicBezTo>
                  <a:pt x="64" y="63"/>
                  <a:pt x="34" y="63"/>
                  <a:pt x="30" y="68"/>
                </a:cubicBezTo>
                <a:cubicBezTo>
                  <a:pt x="25" y="72"/>
                  <a:pt x="0" y="97"/>
                  <a:pt x="0" y="97"/>
                </a:cubicBezTo>
                <a:cubicBezTo>
                  <a:pt x="0" y="97"/>
                  <a:pt x="15" y="90"/>
                  <a:pt x="25" y="93"/>
                </a:cubicBezTo>
                <a:cubicBezTo>
                  <a:pt x="31" y="95"/>
                  <a:pt x="41" y="98"/>
                  <a:pt x="41" y="98"/>
                </a:cubicBezTo>
                <a:close/>
                <a:moveTo>
                  <a:pt x="41" y="107"/>
                </a:moveTo>
                <a:cubicBezTo>
                  <a:pt x="68" y="134"/>
                  <a:pt x="68" y="134"/>
                  <a:pt x="68" y="134"/>
                </a:cubicBezTo>
                <a:cubicBezTo>
                  <a:pt x="77" y="126"/>
                  <a:pt x="77" y="126"/>
                  <a:pt x="77" y="126"/>
                </a:cubicBezTo>
                <a:cubicBezTo>
                  <a:pt x="50" y="99"/>
                  <a:pt x="50" y="99"/>
                  <a:pt x="50" y="99"/>
                </a:cubicBezTo>
                <a:lnTo>
                  <a:pt x="41" y="107"/>
                </a:lnTo>
                <a:close/>
                <a:moveTo>
                  <a:pt x="176" y="0"/>
                </a:moveTo>
                <a:cubicBezTo>
                  <a:pt x="176" y="0"/>
                  <a:pt x="174" y="33"/>
                  <a:pt x="163" y="56"/>
                </a:cubicBezTo>
                <a:cubicBezTo>
                  <a:pt x="160" y="62"/>
                  <a:pt x="157" y="66"/>
                  <a:pt x="153" y="70"/>
                </a:cubicBezTo>
                <a:cubicBezTo>
                  <a:pt x="147" y="76"/>
                  <a:pt x="139" y="83"/>
                  <a:pt x="129" y="90"/>
                </a:cubicBezTo>
                <a:cubicBezTo>
                  <a:pt x="108" y="106"/>
                  <a:pt x="84" y="122"/>
                  <a:pt x="84" y="122"/>
                </a:cubicBezTo>
                <a:cubicBezTo>
                  <a:pt x="54" y="92"/>
                  <a:pt x="54" y="92"/>
                  <a:pt x="54" y="92"/>
                </a:cubicBezTo>
                <a:cubicBezTo>
                  <a:pt x="54" y="92"/>
                  <a:pt x="69" y="68"/>
                  <a:pt x="85" y="46"/>
                </a:cubicBezTo>
                <a:cubicBezTo>
                  <a:pt x="92" y="37"/>
                  <a:pt x="99" y="28"/>
                  <a:pt x="105" y="22"/>
                </a:cubicBezTo>
                <a:cubicBezTo>
                  <a:pt x="109" y="18"/>
                  <a:pt x="114" y="15"/>
                  <a:pt x="119" y="13"/>
                </a:cubicBezTo>
                <a:cubicBezTo>
                  <a:pt x="143" y="1"/>
                  <a:pt x="176" y="0"/>
                  <a:pt x="176" y="0"/>
                </a:cubicBezTo>
                <a:close/>
                <a:moveTo>
                  <a:pt x="152" y="58"/>
                </a:moveTo>
                <a:cubicBezTo>
                  <a:pt x="118" y="24"/>
                  <a:pt x="118" y="24"/>
                  <a:pt x="118" y="24"/>
                </a:cubicBezTo>
                <a:cubicBezTo>
                  <a:pt x="115" y="25"/>
                  <a:pt x="113" y="27"/>
                  <a:pt x="112" y="29"/>
                </a:cubicBezTo>
                <a:cubicBezTo>
                  <a:pt x="108" y="33"/>
                  <a:pt x="103" y="38"/>
                  <a:pt x="97" y="45"/>
                </a:cubicBezTo>
                <a:cubicBezTo>
                  <a:pt x="130" y="78"/>
                  <a:pt x="130" y="78"/>
                  <a:pt x="130" y="78"/>
                </a:cubicBezTo>
                <a:cubicBezTo>
                  <a:pt x="137" y="73"/>
                  <a:pt x="143" y="68"/>
                  <a:pt x="147" y="64"/>
                </a:cubicBezTo>
                <a:cubicBezTo>
                  <a:pt x="149" y="62"/>
                  <a:pt x="150" y="60"/>
                  <a:pt x="152" y="58"/>
                </a:cubicBezTo>
                <a:close/>
                <a:moveTo>
                  <a:pt x="117" y="58"/>
                </a:moveTo>
                <a:cubicBezTo>
                  <a:pt x="121" y="62"/>
                  <a:pt x="127" y="62"/>
                  <a:pt x="131" y="58"/>
                </a:cubicBezTo>
                <a:cubicBezTo>
                  <a:pt x="134" y="55"/>
                  <a:pt x="134" y="49"/>
                  <a:pt x="131" y="45"/>
                </a:cubicBezTo>
                <a:cubicBezTo>
                  <a:pt x="127" y="41"/>
                  <a:pt x="121" y="41"/>
                  <a:pt x="117" y="45"/>
                </a:cubicBezTo>
                <a:cubicBezTo>
                  <a:pt x="114" y="49"/>
                  <a:pt x="114" y="55"/>
                  <a:pt x="117" y="58"/>
                </a:cubicBezTo>
                <a:close/>
                <a:moveTo>
                  <a:pt x="85" y="128"/>
                </a:moveTo>
                <a:cubicBezTo>
                  <a:pt x="77" y="135"/>
                  <a:pt x="77" y="135"/>
                  <a:pt x="77" y="135"/>
                </a:cubicBezTo>
                <a:cubicBezTo>
                  <a:pt x="77" y="135"/>
                  <a:pt x="81" y="145"/>
                  <a:pt x="83" y="151"/>
                </a:cubicBezTo>
                <a:cubicBezTo>
                  <a:pt x="86" y="161"/>
                  <a:pt x="78" y="176"/>
                  <a:pt x="78" y="176"/>
                </a:cubicBezTo>
                <a:cubicBezTo>
                  <a:pt x="78" y="176"/>
                  <a:pt x="104" y="150"/>
                  <a:pt x="108" y="146"/>
                </a:cubicBezTo>
                <a:cubicBezTo>
                  <a:pt x="112" y="141"/>
                  <a:pt x="112" y="112"/>
                  <a:pt x="112" y="112"/>
                </a:cubicBezTo>
                <a:lnTo>
                  <a:pt x="85" y="12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Isosceles Triangle 40">
            <a:extLst>
              <a:ext uri="{FF2B5EF4-FFF2-40B4-BE49-F238E27FC236}">
                <a16:creationId xmlns:a16="http://schemas.microsoft.com/office/drawing/2014/main" id="{EA7EC09B-EEED-4624-9398-9142BFC3A337}"/>
              </a:ext>
            </a:extLst>
          </p:cNvPr>
          <p:cNvSpPr/>
          <p:nvPr/>
        </p:nvSpPr>
        <p:spPr>
          <a:xfrm>
            <a:off x="4307632" y="20101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AAA17AC2-3472-491F-B994-022954CD19C2}"/>
              </a:ext>
            </a:extLst>
          </p:cNvPr>
          <p:cNvSpPr/>
          <p:nvPr/>
        </p:nvSpPr>
        <p:spPr>
          <a:xfrm rot="2700000">
            <a:off x="1041255" y="82058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3225D6D6-52FF-4A71-B097-8A91C3C2EA37}"/>
              </a:ext>
            </a:extLst>
          </p:cNvPr>
          <p:cNvSpPr/>
          <p:nvPr/>
        </p:nvSpPr>
        <p:spPr>
          <a:xfrm rot="9000000">
            <a:off x="2904518" y="203182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C3D85E66-E019-448B-B3BF-2C12BAA48F7D}"/>
              </a:ext>
            </a:extLst>
          </p:cNvPr>
          <p:cNvSpPr/>
          <p:nvPr/>
        </p:nvSpPr>
        <p:spPr>
          <a:xfrm rot="6300000">
            <a:off x="9399488" y="32027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4F35CF03-3C8D-4AE3-8538-AA7C3C963B9C}"/>
              </a:ext>
            </a:extLst>
          </p:cNvPr>
          <p:cNvSpPr/>
          <p:nvPr/>
        </p:nvSpPr>
        <p:spPr>
          <a:xfrm rot="7200000">
            <a:off x="4826002" y="303589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067AA815-71CB-4AD5-9489-7CFD480C8E71}"/>
              </a:ext>
            </a:extLst>
          </p:cNvPr>
          <p:cNvSpPr/>
          <p:nvPr/>
        </p:nvSpPr>
        <p:spPr>
          <a:xfrm rot="12401754">
            <a:off x="203276" y="380764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3E1C6358-4B6E-40AC-9E7C-CA1320D0AEDB}"/>
              </a:ext>
            </a:extLst>
          </p:cNvPr>
          <p:cNvSpPr/>
          <p:nvPr/>
        </p:nvSpPr>
        <p:spPr>
          <a:xfrm rot="15307957">
            <a:off x="5977927" y="125091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63C0C5CC-A0C1-43E7-8EBF-0B3E461EE0C3}"/>
              </a:ext>
            </a:extLst>
          </p:cNvPr>
          <p:cNvSpPr/>
          <p:nvPr/>
        </p:nvSpPr>
        <p:spPr>
          <a:xfrm rot="6300000">
            <a:off x="3083964" y="510519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9E5BED0D-32A7-4CE4-B774-DF3AE7F1A32E}"/>
              </a:ext>
            </a:extLst>
          </p:cNvPr>
          <p:cNvSpPr/>
          <p:nvPr/>
        </p:nvSpPr>
        <p:spPr>
          <a:xfrm rot="9411965">
            <a:off x="10590029" y="154342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2229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6000"/>
                            </p:stCondLst>
                            <p:childTnLst>
                              <p:par>
                                <p:cTn id="55" presetID="53" presetClass="entr" presetSubtype="16"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p:cTn id="57" dur="500" fill="hold"/>
                                        <p:tgtEl>
                                          <p:spTgt spid="36"/>
                                        </p:tgtEl>
                                        <p:attrNameLst>
                                          <p:attrName>ppt_w</p:attrName>
                                        </p:attrNameLst>
                                      </p:cBhvr>
                                      <p:tavLst>
                                        <p:tav tm="0">
                                          <p:val>
                                            <p:fltVal val="0"/>
                                          </p:val>
                                        </p:tav>
                                        <p:tav tm="100000">
                                          <p:val>
                                            <p:strVal val="#ppt_w"/>
                                          </p:val>
                                        </p:tav>
                                      </p:tavLst>
                                    </p:anim>
                                    <p:anim calcmode="lin" valueType="num">
                                      <p:cBhvr>
                                        <p:cTn id="58" dur="500" fill="hold"/>
                                        <p:tgtEl>
                                          <p:spTgt spid="36"/>
                                        </p:tgtEl>
                                        <p:attrNameLst>
                                          <p:attrName>ppt_h</p:attrName>
                                        </p:attrNameLst>
                                      </p:cBhvr>
                                      <p:tavLst>
                                        <p:tav tm="0">
                                          <p:val>
                                            <p:fltVal val="0"/>
                                          </p:val>
                                        </p:tav>
                                        <p:tav tm="100000">
                                          <p:val>
                                            <p:strVal val="#ppt_h"/>
                                          </p:val>
                                        </p:tav>
                                      </p:tavLst>
                                    </p:anim>
                                    <p:animEffect transition="in" filter="fade">
                                      <p:cBhvr>
                                        <p:cTn id="59" dur="500"/>
                                        <p:tgtEl>
                                          <p:spTgt spid="36"/>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7000"/>
                            </p:stCondLst>
                            <p:childTnLst>
                              <p:par>
                                <p:cTn id="65" presetID="10" presetClass="entr" presetSubtype="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par>
                          <p:cTn id="68" fill="hold">
                            <p:stCondLst>
                              <p:cond delay="7500"/>
                            </p:stCondLst>
                            <p:childTnLst>
                              <p:par>
                                <p:cTn id="69" presetID="22" presetClass="entr" presetSubtype="1"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up)">
                                      <p:cBhvr>
                                        <p:cTn id="71" dur="500"/>
                                        <p:tgtEl>
                                          <p:spTgt spid="31"/>
                                        </p:tgtEl>
                                      </p:cBhvr>
                                    </p:animEffect>
                                  </p:childTnLst>
                                </p:cTn>
                              </p:par>
                              <p:par>
                                <p:cTn id="72" presetID="49" presetClass="entr" presetSubtype="0" decel="100000" fill="hold" grpId="0" nodeType="withEffect">
                                  <p:stCondLst>
                                    <p:cond delay="500"/>
                                  </p:stCondLst>
                                  <p:childTnLst>
                                    <p:set>
                                      <p:cBhvr>
                                        <p:cTn id="73" dur="1" fill="hold">
                                          <p:stCondLst>
                                            <p:cond delay="0"/>
                                          </p:stCondLst>
                                        </p:cTn>
                                        <p:tgtEl>
                                          <p:spTgt spid="48"/>
                                        </p:tgtEl>
                                        <p:attrNameLst>
                                          <p:attrName>style.visibility</p:attrName>
                                        </p:attrNameLst>
                                      </p:cBhvr>
                                      <p:to>
                                        <p:strVal val="visible"/>
                                      </p:to>
                                    </p:set>
                                    <p:anim calcmode="lin" valueType="num">
                                      <p:cBhvr>
                                        <p:cTn id="74" dur="500" fill="hold"/>
                                        <p:tgtEl>
                                          <p:spTgt spid="48"/>
                                        </p:tgtEl>
                                        <p:attrNameLst>
                                          <p:attrName>ppt_w</p:attrName>
                                        </p:attrNameLst>
                                      </p:cBhvr>
                                      <p:tavLst>
                                        <p:tav tm="0">
                                          <p:val>
                                            <p:fltVal val="0"/>
                                          </p:val>
                                        </p:tav>
                                        <p:tav tm="100000">
                                          <p:val>
                                            <p:strVal val="#ppt_w"/>
                                          </p:val>
                                        </p:tav>
                                      </p:tavLst>
                                    </p:anim>
                                    <p:anim calcmode="lin" valueType="num">
                                      <p:cBhvr>
                                        <p:cTn id="75" dur="500" fill="hold"/>
                                        <p:tgtEl>
                                          <p:spTgt spid="48"/>
                                        </p:tgtEl>
                                        <p:attrNameLst>
                                          <p:attrName>ppt_h</p:attrName>
                                        </p:attrNameLst>
                                      </p:cBhvr>
                                      <p:tavLst>
                                        <p:tav tm="0">
                                          <p:val>
                                            <p:fltVal val="0"/>
                                          </p:val>
                                        </p:tav>
                                        <p:tav tm="100000">
                                          <p:val>
                                            <p:strVal val="#ppt_h"/>
                                          </p:val>
                                        </p:tav>
                                      </p:tavLst>
                                    </p:anim>
                                    <p:anim calcmode="lin" valueType="num">
                                      <p:cBhvr>
                                        <p:cTn id="76" dur="500" fill="hold"/>
                                        <p:tgtEl>
                                          <p:spTgt spid="48"/>
                                        </p:tgtEl>
                                        <p:attrNameLst>
                                          <p:attrName>style.rotation</p:attrName>
                                        </p:attrNameLst>
                                      </p:cBhvr>
                                      <p:tavLst>
                                        <p:tav tm="0">
                                          <p:val>
                                            <p:fltVal val="360"/>
                                          </p:val>
                                        </p:tav>
                                        <p:tav tm="100000">
                                          <p:val>
                                            <p:fltVal val="0"/>
                                          </p:val>
                                        </p:tav>
                                      </p:tavLst>
                                    </p:anim>
                                    <p:animEffect transition="in" filter="fade">
                                      <p:cBhvr>
                                        <p:cTn id="77" dur="500"/>
                                        <p:tgtEl>
                                          <p:spTgt spid="48"/>
                                        </p:tgtEl>
                                      </p:cBhvr>
                                    </p:animEffect>
                                  </p:childTnLst>
                                </p:cTn>
                              </p:par>
                              <p:par>
                                <p:cTn id="78" presetID="49" presetClass="entr" presetSubtype="0" decel="100000" fill="hold" grpId="0" nodeType="withEffect">
                                  <p:stCondLst>
                                    <p:cond delay="50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fltVal val="0"/>
                                          </p:val>
                                        </p:tav>
                                        <p:tav tm="100000">
                                          <p:val>
                                            <p:strVal val="#ppt_w"/>
                                          </p:val>
                                        </p:tav>
                                      </p:tavLst>
                                    </p:anim>
                                    <p:anim calcmode="lin" valueType="num">
                                      <p:cBhvr>
                                        <p:cTn id="81" dur="500" fill="hold"/>
                                        <p:tgtEl>
                                          <p:spTgt spid="46"/>
                                        </p:tgtEl>
                                        <p:attrNameLst>
                                          <p:attrName>ppt_h</p:attrName>
                                        </p:attrNameLst>
                                      </p:cBhvr>
                                      <p:tavLst>
                                        <p:tav tm="0">
                                          <p:val>
                                            <p:fltVal val="0"/>
                                          </p:val>
                                        </p:tav>
                                        <p:tav tm="100000">
                                          <p:val>
                                            <p:strVal val="#ppt_h"/>
                                          </p:val>
                                        </p:tav>
                                      </p:tavLst>
                                    </p:anim>
                                    <p:anim calcmode="lin" valueType="num">
                                      <p:cBhvr>
                                        <p:cTn id="82" dur="500" fill="hold"/>
                                        <p:tgtEl>
                                          <p:spTgt spid="46"/>
                                        </p:tgtEl>
                                        <p:attrNameLst>
                                          <p:attrName>style.rotation</p:attrName>
                                        </p:attrNameLst>
                                      </p:cBhvr>
                                      <p:tavLst>
                                        <p:tav tm="0">
                                          <p:val>
                                            <p:fltVal val="360"/>
                                          </p:val>
                                        </p:tav>
                                        <p:tav tm="100000">
                                          <p:val>
                                            <p:fltVal val="0"/>
                                          </p:val>
                                        </p:tav>
                                      </p:tavLst>
                                    </p:anim>
                                    <p:animEffect transition="in" filter="fade">
                                      <p:cBhvr>
                                        <p:cTn id="83" dur="500"/>
                                        <p:tgtEl>
                                          <p:spTgt spid="46"/>
                                        </p:tgtEl>
                                      </p:cBhvr>
                                    </p:animEffect>
                                  </p:childTnLst>
                                </p:cTn>
                              </p:par>
                              <p:par>
                                <p:cTn id="84" presetID="49" presetClass="entr" presetSubtype="0" decel="100000" fill="hold" grpId="0" nodeType="withEffect">
                                  <p:stCondLst>
                                    <p:cond delay="500"/>
                                  </p:stCondLst>
                                  <p:childTnLst>
                                    <p:set>
                                      <p:cBhvr>
                                        <p:cTn id="85" dur="1" fill="hold">
                                          <p:stCondLst>
                                            <p:cond delay="0"/>
                                          </p:stCondLst>
                                        </p:cTn>
                                        <p:tgtEl>
                                          <p:spTgt spid="43"/>
                                        </p:tgtEl>
                                        <p:attrNameLst>
                                          <p:attrName>style.visibility</p:attrName>
                                        </p:attrNameLst>
                                      </p:cBhvr>
                                      <p:to>
                                        <p:strVal val="visible"/>
                                      </p:to>
                                    </p:set>
                                    <p:anim calcmode="lin" valueType="num">
                                      <p:cBhvr>
                                        <p:cTn id="86" dur="500" fill="hold"/>
                                        <p:tgtEl>
                                          <p:spTgt spid="43"/>
                                        </p:tgtEl>
                                        <p:attrNameLst>
                                          <p:attrName>ppt_w</p:attrName>
                                        </p:attrNameLst>
                                      </p:cBhvr>
                                      <p:tavLst>
                                        <p:tav tm="0">
                                          <p:val>
                                            <p:fltVal val="0"/>
                                          </p:val>
                                        </p:tav>
                                        <p:tav tm="100000">
                                          <p:val>
                                            <p:strVal val="#ppt_w"/>
                                          </p:val>
                                        </p:tav>
                                      </p:tavLst>
                                    </p:anim>
                                    <p:anim calcmode="lin" valueType="num">
                                      <p:cBhvr>
                                        <p:cTn id="87" dur="500" fill="hold"/>
                                        <p:tgtEl>
                                          <p:spTgt spid="43"/>
                                        </p:tgtEl>
                                        <p:attrNameLst>
                                          <p:attrName>ppt_h</p:attrName>
                                        </p:attrNameLst>
                                      </p:cBhvr>
                                      <p:tavLst>
                                        <p:tav tm="0">
                                          <p:val>
                                            <p:fltVal val="0"/>
                                          </p:val>
                                        </p:tav>
                                        <p:tav tm="100000">
                                          <p:val>
                                            <p:strVal val="#ppt_h"/>
                                          </p:val>
                                        </p:tav>
                                      </p:tavLst>
                                    </p:anim>
                                    <p:anim calcmode="lin" valueType="num">
                                      <p:cBhvr>
                                        <p:cTn id="88" dur="500" fill="hold"/>
                                        <p:tgtEl>
                                          <p:spTgt spid="43"/>
                                        </p:tgtEl>
                                        <p:attrNameLst>
                                          <p:attrName>style.rotation</p:attrName>
                                        </p:attrNameLst>
                                      </p:cBhvr>
                                      <p:tavLst>
                                        <p:tav tm="0">
                                          <p:val>
                                            <p:fltVal val="360"/>
                                          </p:val>
                                        </p:tav>
                                        <p:tav tm="100000">
                                          <p:val>
                                            <p:fltVal val="0"/>
                                          </p:val>
                                        </p:tav>
                                      </p:tavLst>
                                    </p:anim>
                                    <p:animEffect transition="in" filter="fade">
                                      <p:cBhvr>
                                        <p:cTn id="89" dur="500"/>
                                        <p:tgtEl>
                                          <p:spTgt spid="43"/>
                                        </p:tgtEl>
                                      </p:cBhvr>
                                    </p:animEffect>
                                  </p:childTnLst>
                                </p:cTn>
                              </p:par>
                              <p:par>
                                <p:cTn id="90" presetID="49" presetClass="entr" presetSubtype="0" decel="100000" fill="hold" grpId="0" nodeType="withEffect">
                                  <p:stCondLst>
                                    <p:cond delay="500"/>
                                  </p:stCondLst>
                                  <p:childTnLst>
                                    <p:set>
                                      <p:cBhvr>
                                        <p:cTn id="91" dur="1" fill="hold">
                                          <p:stCondLst>
                                            <p:cond delay="0"/>
                                          </p:stCondLst>
                                        </p:cTn>
                                        <p:tgtEl>
                                          <p:spTgt spid="45"/>
                                        </p:tgtEl>
                                        <p:attrNameLst>
                                          <p:attrName>style.visibility</p:attrName>
                                        </p:attrNameLst>
                                      </p:cBhvr>
                                      <p:to>
                                        <p:strVal val="visible"/>
                                      </p:to>
                                    </p:set>
                                    <p:anim calcmode="lin" valueType="num">
                                      <p:cBhvr>
                                        <p:cTn id="92" dur="500" fill="hold"/>
                                        <p:tgtEl>
                                          <p:spTgt spid="45"/>
                                        </p:tgtEl>
                                        <p:attrNameLst>
                                          <p:attrName>ppt_w</p:attrName>
                                        </p:attrNameLst>
                                      </p:cBhvr>
                                      <p:tavLst>
                                        <p:tav tm="0">
                                          <p:val>
                                            <p:fltVal val="0"/>
                                          </p:val>
                                        </p:tav>
                                        <p:tav tm="100000">
                                          <p:val>
                                            <p:strVal val="#ppt_w"/>
                                          </p:val>
                                        </p:tav>
                                      </p:tavLst>
                                    </p:anim>
                                    <p:anim calcmode="lin" valueType="num">
                                      <p:cBhvr>
                                        <p:cTn id="93" dur="500" fill="hold"/>
                                        <p:tgtEl>
                                          <p:spTgt spid="45"/>
                                        </p:tgtEl>
                                        <p:attrNameLst>
                                          <p:attrName>ppt_h</p:attrName>
                                        </p:attrNameLst>
                                      </p:cBhvr>
                                      <p:tavLst>
                                        <p:tav tm="0">
                                          <p:val>
                                            <p:fltVal val="0"/>
                                          </p:val>
                                        </p:tav>
                                        <p:tav tm="100000">
                                          <p:val>
                                            <p:strVal val="#ppt_h"/>
                                          </p:val>
                                        </p:tav>
                                      </p:tavLst>
                                    </p:anim>
                                    <p:anim calcmode="lin" valueType="num">
                                      <p:cBhvr>
                                        <p:cTn id="94" dur="500" fill="hold"/>
                                        <p:tgtEl>
                                          <p:spTgt spid="45"/>
                                        </p:tgtEl>
                                        <p:attrNameLst>
                                          <p:attrName>style.rotation</p:attrName>
                                        </p:attrNameLst>
                                      </p:cBhvr>
                                      <p:tavLst>
                                        <p:tav tm="0">
                                          <p:val>
                                            <p:fltVal val="360"/>
                                          </p:val>
                                        </p:tav>
                                        <p:tav tm="100000">
                                          <p:val>
                                            <p:fltVal val="0"/>
                                          </p:val>
                                        </p:tav>
                                      </p:tavLst>
                                    </p:anim>
                                    <p:animEffect transition="in" filter="fade">
                                      <p:cBhvr>
                                        <p:cTn id="95" dur="500"/>
                                        <p:tgtEl>
                                          <p:spTgt spid="45"/>
                                        </p:tgtEl>
                                      </p:cBhvr>
                                    </p:animEffect>
                                  </p:childTnLst>
                                </p:cTn>
                              </p:par>
                              <p:par>
                                <p:cTn id="96" presetID="49" presetClass="entr" presetSubtype="0" decel="100000" fill="hold" grpId="0" nodeType="withEffect">
                                  <p:stCondLst>
                                    <p:cond delay="500"/>
                                  </p:stCondLst>
                                  <p:childTnLst>
                                    <p:set>
                                      <p:cBhvr>
                                        <p:cTn id="97" dur="1" fill="hold">
                                          <p:stCondLst>
                                            <p:cond delay="0"/>
                                          </p:stCondLst>
                                        </p:cTn>
                                        <p:tgtEl>
                                          <p:spTgt spid="42"/>
                                        </p:tgtEl>
                                        <p:attrNameLst>
                                          <p:attrName>style.visibility</p:attrName>
                                        </p:attrNameLst>
                                      </p:cBhvr>
                                      <p:to>
                                        <p:strVal val="visible"/>
                                      </p:to>
                                    </p:set>
                                    <p:anim calcmode="lin" valueType="num">
                                      <p:cBhvr>
                                        <p:cTn id="98" dur="500" fill="hold"/>
                                        <p:tgtEl>
                                          <p:spTgt spid="42"/>
                                        </p:tgtEl>
                                        <p:attrNameLst>
                                          <p:attrName>ppt_w</p:attrName>
                                        </p:attrNameLst>
                                      </p:cBhvr>
                                      <p:tavLst>
                                        <p:tav tm="0">
                                          <p:val>
                                            <p:fltVal val="0"/>
                                          </p:val>
                                        </p:tav>
                                        <p:tav tm="100000">
                                          <p:val>
                                            <p:strVal val="#ppt_w"/>
                                          </p:val>
                                        </p:tav>
                                      </p:tavLst>
                                    </p:anim>
                                    <p:anim calcmode="lin" valueType="num">
                                      <p:cBhvr>
                                        <p:cTn id="99" dur="500" fill="hold"/>
                                        <p:tgtEl>
                                          <p:spTgt spid="42"/>
                                        </p:tgtEl>
                                        <p:attrNameLst>
                                          <p:attrName>ppt_h</p:attrName>
                                        </p:attrNameLst>
                                      </p:cBhvr>
                                      <p:tavLst>
                                        <p:tav tm="0">
                                          <p:val>
                                            <p:fltVal val="0"/>
                                          </p:val>
                                        </p:tav>
                                        <p:tav tm="100000">
                                          <p:val>
                                            <p:strVal val="#ppt_h"/>
                                          </p:val>
                                        </p:tav>
                                      </p:tavLst>
                                    </p:anim>
                                    <p:anim calcmode="lin" valueType="num">
                                      <p:cBhvr>
                                        <p:cTn id="100" dur="500" fill="hold"/>
                                        <p:tgtEl>
                                          <p:spTgt spid="42"/>
                                        </p:tgtEl>
                                        <p:attrNameLst>
                                          <p:attrName>style.rotation</p:attrName>
                                        </p:attrNameLst>
                                      </p:cBhvr>
                                      <p:tavLst>
                                        <p:tav tm="0">
                                          <p:val>
                                            <p:fltVal val="360"/>
                                          </p:val>
                                        </p:tav>
                                        <p:tav tm="100000">
                                          <p:val>
                                            <p:fltVal val="0"/>
                                          </p:val>
                                        </p:tav>
                                      </p:tavLst>
                                    </p:anim>
                                    <p:animEffect transition="in" filter="fade">
                                      <p:cBhvr>
                                        <p:cTn id="101" dur="500"/>
                                        <p:tgtEl>
                                          <p:spTgt spid="42"/>
                                        </p:tgtEl>
                                      </p:cBhvr>
                                    </p:animEffect>
                                  </p:childTnLst>
                                </p:cTn>
                              </p:par>
                              <p:par>
                                <p:cTn id="102" presetID="49" presetClass="entr" presetSubtype="0" decel="100000" fill="hold" grpId="0" nodeType="withEffect">
                                  <p:stCondLst>
                                    <p:cond delay="500"/>
                                  </p:stCondLst>
                                  <p:childTnLst>
                                    <p:set>
                                      <p:cBhvr>
                                        <p:cTn id="103" dur="1" fill="hold">
                                          <p:stCondLst>
                                            <p:cond delay="0"/>
                                          </p:stCondLst>
                                        </p:cTn>
                                        <p:tgtEl>
                                          <p:spTgt spid="41"/>
                                        </p:tgtEl>
                                        <p:attrNameLst>
                                          <p:attrName>style.visibility</p:attrName>
                                        </p:attrNameLst>
                                      </p:cBhvr>
                                      <p:to>
                                        <p:strVal val="visible"/>
                                      </p:to>
                                    </p:set>
                                    <p:anim calcmode="lin" valueType="num">
                                      <p:cBhvr>
                                        <p:cTn id="104" dur="500" fill="hold"/>
                                        <p:tgtEl>
                                          <p:spTgt spid="41"/>
                                        </p:tgtEl>
                                        <p:attrNameLst>
                                          <p:attrName>ppt_w</p:attrName>
                                        </p:attrNameLst>
                                      </p:cBhvr>
                                      <p:tavLst>
                                        <p:tav tm="0">
                                          <p:val>
                                            <p:fltVal val="0"/>
                                          </p:val>
                                        </p:tav>
                                        <p:tav tm="100000">
                                          <p:val>
                                            <p:strVal val="#ppt_w"/>
                                          </p:val>
                                        </p:tav>
                                      </p:tavLst>
                                    </p:anim>
                                    <p:anim calcmode="lin" valueType="num">
                                      <p:cBhvr>
                                        <p:cTn id="105" dur="500" fill="hold"/>
                                        <p:tgtEl>
                                          <p:spTgt spid="41"/>
                                        </p:tgtEl>
                                        <p:attrNameLst>
                                          <p:attrName>ppt_h</p:attrName>
                                        </p:attrNameLst>
                                      </p:cBhvr>
                                      <p:tavLst>
                                        <p:tav tm="0">
                                          <p:val>
                                            <p:fltVal val="0"/>
                                          </p:val>
                                        </p:tav>
                                        <p:tav tm="100000">
                                          <p:val>
                                            <p:strVal val="#ppt_h"/>
                                          </p:val>
                                        </p:tav>
                                      </p:tavLst>
                                    </p:anim>
                                    <p:anim calcmode="lin" valueType="num">
                                      <p:cBhvr>
                                        <p:cTn id="106" dur="500" fill="hold"/>
                                        <p:tgtEl>
                                          <p:spTgt spid="41"/>
                                        </p:tgtEl>
                                        <p:attrNameLst>
                                          <p:attrName>style.rotation</p:attrName>
                                        </p:attrNameLst>
                                      </p:cBhvr>
                                      <p:tavLst>
                                        <p:tav tm="0">
                                          <p:val>
                                            <p:fltVal val="360"/>
                                          </p:val>
                                        </p:tav>
                                        <p:tav tm="100000">
                                          <p:val>
                                            <p:fltVal val="0"/>
                                          </p:val>
                                        </p:tav>
                                      </p:tavLst>
                                    </p:anim>
                                    <p:animEffect transition="in" filter="fade">
                                      <p:cBhvr>
                                        <p:cTn id="107" dur="500"/>
                                        <p:tgtEl>
                                          <p:spTgt spid="41"/>
                                        </p:tgtEl>
                                      </p:cBhvr>
                                    </p:animEffect>
                                  </p:childTnLst>
                                </p:cTn>
                              </p:par>
                              <p:par>
                                <p:cTn id="108" presetID="49" presetClass="entr" presetSubtype="0" decel="100000" fill="hold" grpId="0" nodeType="withEffect">
                                  <p:stCondLst>
                                    <p:cond delay="500"/>
                                  </p:stCondLst>
                                  <p:childTnLst>
                                    <p:set>
                                      <p:cBhvr>
                                        <p:cTn id="109" dur="1" fill="hold">
                                          <p:stCondLst>
                                            <p:cond delay="0"/>
                                          </p:stCondLst>
                                        </p:cTn>
                                        <p:tgtEl>
                                          <p:spTgt spid="47"/>
                                        </p:tgtEl>
                                        <p:attrNameLst>
                                          <p:attrName>style.visibility</p:attrName>
                                        </p:attrNameLst>
                                      </p:cBhvr>
                                      <p:to>
                                        <p:strVal val="visible"/>
                                      </p:to>
                                    </p:set>
                                    <p:anim calcmode="lin" valueType="num">
                                      <p:cBhvr>
                                        <p:cTn id="110" dur="500" fill="hold"/>
                                        <p:tgtEl>
                                          <p:spTgt spid="47"/>
                                        </p:tgtEl>
                                        <p:attrNameLst>
                                          <p:attrName>ppt_w</p:attrName>
                                        </p:attrNameLst>
                                      </p:cBhvr>
                                      <p:tavLst>
                                        <p:tav tm="0">
                                          <p:val>
                                            <p:fltVal val="0"/>
                                          </p:val>
                                        </p:tav>
                                        <p:tav tm="100000">
                                          <p:val>
                                            <p:strVal val="#ppt_w"/>
                                          </p:val>
                                        </p:tav>
                                      </p:tavLst>
                                    </p:anim>
                                    <p:anim calcmode="lin" valueType="num">
                                      <p:cBhvr>
                                        <p:cTn id="111" dur="500" fill="hold"/>
                                        <p:tgtEl>
                                          <p:spTgt spid="47"/>
                                        </p:tgtEl>
                                        <p:attrNameLst>
                                          <p:attrName>ppt_h</p:attrName>
                                        </p:attrNameLst>
                                      </p:cBhvr>
                                      <p:tavLst>
                                        <p:tav tm="0">
                                          <p:val>
                                            <p:fltVal val="0"/>
                                          </p:val>
                                        </p:tav>
                                        <p:tav tm="100000">
                                          <p:val>
                                            <p:strVal val="#ppt_h"/>
                                          </p:val>
                                        </p:tav>
                                      </p:tavLst>
                                    </p:anim>
                                    <p:anim calcmode="lin" valueType="num">
                                      <p:cBhvr>
                                        <p:cTn id="112" dur="500" fill="hold"/>
                                        <p:tgtEl>
                                          <p:spTgt spid="47"/>
                                        </p:tgtEl>
                                        <p:attrNameLst>
                                          <p:attrName>style.rotation</p:attrName>
                                        </p:attrNameLst>
                                      </p:cBhvr>
                                      <p:tavLst>
                                        <p:tav tm="0">
                                          <p:val>
                                            <p:fltVal val="360"/>
                                          </p:val>
                                        </p:tav>
                                        <p:tav tm="100000">
                                          <p:val>
                                            <p:fltVal val="0"/>
                                          </p:val>
                                        </p:tav>
                                      </p:tavLst>
                                    </p:anim>
                                    <p:animEffect transition="in" filter="fade">
                                      <p:cBhvr>
                                        <p:cTn id="113" dur="500"/>
                                        <p:tgtEl>
                                          <p:spTgt spid="47"/>
                                        </p:tgtEl>
                                      </p:cBhvr>
                                    </p:animEffect>
                                  </p:childTnLst>
                                </p:cTn>
                              </p:par>
                              <p:par>
                                <p:cTn id="114" presetID="49" presetClass="entr" presetSubtype="0" decel="100000" fill="hold" grpId="0" nodeType="withEffect">
                                  <p:stCondLst>
                                    <p:cond delay="500"/>
                                  </p:stCondLst>
                                  <p:childTnLst>
                                    <p:set>
                                      <p:cBhvr>
                                        <p:cTn id="115" dur="1" fill="hold">
                                          <p:stCondLst>
                                            <p:cond delay="0"/>
                                          </p:stCondLst>
                                        </p:cTn>
                                        <p:tgtEl>
                                          <p:spTgt spid="44"/>
                                        </p:tgtEl>
                                        <p:attrNameLst>
                                          <p:attrName>style.visibility</p:attrName>
                                        </p:attrNameLst>
                                      </p:cBhvr>
                                      <p:to>
                                        <p:strVal val="visible"/>
                                      </p:to>
                                    </p:set>
                                    <p:anim calcmode="lin" valueType="num">
                                      <p:cBhvr>
                                        <p:cTn id="116" dur="500" fill="hold"/>
                                        <p:tgtEl>
                                          <p:spTgt spid="44"/>
                                        </p:tgtEl>
                                        <p:attrNameLst>
                                          <p:attrName>ppt_w</p:attrName>
                                        </p:attrNameLst>
                                      </p:cBhvr>
                                      <p:tavLst>
                                        <p:tav tm="0">
                                          <p:val>
                                            <p:fltVal val="0"/>
                                          </p:val>
                                        </p:tav>
                                        <p:tav tm="100000">
                                          <p:val>
                                            <p:strVal val="#ppt_w"/>
                                          </p:val>
                                        </p:tav>
                                      </p:tavLst>
                                    </p:anim>
                                    <p:anim calcmode="lin" valueType="num">
                                      <p:cBhvr>
                                        <p:cTn id="117" dur="500" fill="hold"/>
                                        <p:tgtEl>
                                          <p:spTgt spid="44"/>
                                        </p:tgtEl>
                                        <p:attrNameLst>
                                          <p:attrName>ppt_h</p:attrName>
                                        </p:attrNameLst>
                                      </p:cBhvr>
                                      <p:tavLst>
                                        <p:tav tm="0">
                                          <p:val>
                                            <p:fltVal val="0"/>
                                          </p:val>
                                        </p:tav>
                                        <p:tav tm="100000">
                                          <p:val>
                                            <p:strVal val="#ppt_h"/>
                                          </p:val>
                                        </p:tav>
                                      </p:tavLst>
                                    </p:anim>
                                    <p:anim calcmode="lin" valueType="num">
                                      <p:cBhvr>
                                        <p:cTn id="118" dur="500" fill="hold"/>
                                        <p:tgtEl>
                                          <p:spTgt spid="44"/>
                                        </p:tgtEl>
                                        <p:attrNameLst>
                                          <p:attrName>style.rotation</p:attrName>
                                        </p:attrNameLst>
                                      </p:cBhvr>
                                      <p:tavLst>
                                        <p:tav tm="0">
                                          <p:val>
                                            <p:fltVal val="360"/>
                                          </p:val>
                                        </p:tav>
                                        <p:tav tm="100000">
                                          <p:val>
                                            <p:fltVal val="0"/>
                                          </p:val>
                                        </p:tav>
                                      </p:tavLst>
                                    </p:anim>
                                    <p:animEffect transition="in" filter="fade">
                                      <p:cBhvr>
                                        <p:cTn id="119" dur="500"/>
                                        <p:tgtEl>
                                          <p:spTgt spid="44"/>
                                        </p:tgtEl>
                                      </p:cBhvr>
                                    </p:animEffect>
                                  </p:childTnLst>
                                </p:cTn>
                              </p:par>
                              <p:par>
                                <p:cTn id="120" presetID="49" presetClass="entr" presetSubtype="0" decel="100000" fill="hold" grpId="0" nodeType="withEffect">
                                  <p:stCondLst>
                                    <p:cond delay="500"/>
                                  </p:stCondLst>
                                  <p:childTnLst>
                                    <p:set>
                                      <p:cBhvr>
                                        <p:cTn id="121" dur="1" fill="hold">
                                          <p:stCondLst>
                                            <p:cond delay="0"/>
                                          </p:stCondLst>
                                        </p:cTn>
                                        <p:tgtEl>
                                          <p:spTgt spid="49"/>
                                        </p:tgtEl>
                                        <p:attrNameLst>
                                          <p:attrName>style.visibility</p:attrName>
                                        </p:attrNameLst>
                                      </p:cBhvr>
                                      <p:to>
                                        <p:strVal val="visible"/>
                                      </p:to>
                                    </p:set>
                                    <p:anim calcmode="lin" valueType="num">
                                      <p:cBhvr>
                                        <p:cTn id="122" dur="500" fill="hold"/>
                                        <p:tgtEl>
                                          <p:spTgt spid="49"/>
                                        </p:tgtEl>
                                        <p:attrNameLst>
                                          <p:attrName>ppt_w</p:attrName>
                                        </p:attrNameLst>
                                      </p:cBhvr>
                                      <p:tavLst>
                                        <p:tav tm="0">
                                          <p:val>
                                            <p:fltVal val="0"/>
                                          </p:val>
                                        </p:tav>
                                        <p:tav tm="100000">
                                          <p:val>
                                            <p:strVal val="#ppt_w"/>
                                          </p:val>
                                        </p:tav>
                                      </p:tavLst>
                                    </p:anim>
                                    <p:anim calcmode="lin" valueType="num">
                                      <p:cBhvr>
                                        <p:cTn id="123" dur="500" fill="hold"/>
                                        <p:tgtEl>
                                          <p:spTgt spid="49"/>
                                        </p:tgtEl>
                                        <p:attrNameLst>
                                          <p:attrName>ppt_h</p:attrName>
                                        </p:attrNameLst>
                                      </p:cBhvr>
                                      <p:tavLst>
                                        <p:tav tm="0">
                                          <p:val>
                                            <p:fltVal val="0"/>
                                          </p:val>
                                        </p:tav>
                                        <p:tav tm="100000">
                                          <p:val>
                                            <p:strVal val="#ppt_h"/>
                                          </p:val>
                                        </p:tav>
                                      </p:tavLst>
                                    </p:anim>
                                    <p:anim calcmode="lin" valueType="num">
                                      <p:cBhvr>
                                        <p:cTn id="124" dur="500" fill="hold"/>
                                        <p:tgtEl>
                                          <p:spTgt spid="49"/>
                                        </p:tgtEl>
                                        <p:attrNameLst>
                                          <p:attrName>style.rotation</p:attrName>
                                        </p:attrNameLst>
                                      </p:cBhvr>
                                      <p:tavLst>
                                        <p:tav tm="0">
                                          <p:val>
                                            <p:fltVal val="360"/>
                                          </p:val>
                                        </p:tav>
                                        <p:tav tm="100000">
                                          <p:val>
                                            <p:fltVal val="0"/>
                                          </p:val>
                                        </p:tav>
                                      </p:tavLst>
                                    </p:anim>
                                    <p:animEffect transition="in" filter="fade">
                                      <p:cBhvr>
                                        <p:cTn id="1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4" grpId="0" animBg="1"/>
      <p:bldP spid="5" grpId="0" animBg="1"/>
      <p:bldP spid="6" grpId="0"/>
      <p:bldP spid="8" grpId="0"/>
      <p:bldP spid="11" grpId="0"/>
      <p:bldP spid="16" grpId="0"/>
      <p:bldP spid="17" grpId="0"/>
      <p:bldP spid="26" grpId="0" animBg="1"/>
      <p:bldP spid="29" grpId="0"/>
      <p:bldP spid="30" grpId="0"/>
      <p:bldP spid="31" grpId="0"/>
      <p:bldP spid="34" grpId="0" animBg="1"/>
      <p:bldP spid="35" grpId="0" animBg="1"/>
      <p:bldP spid="36"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C6A7AE-C50B-4E38-A3B2-C6500646BEA3}"/>
              </a:ext>
            </a:extLst>
          </p:cNvPr>
          <p:cNvSpPr>
            <a:spLocks noGrp="1"/>
          </p:cNvSpPr>
          <p:nvPr>
            <p:ph type="pic" sz="quarter" idx="10"/>
          </p:nvPr>
        </p:nvSpPr>
        <p:spPr/>
      </p:sp>
      <p:sp>
        <p:nvSpPr>
          <p:cNvPr id="9" name="Rectangle 8">
            <a:extLst>
              <a:ext uri="{FF2B5EF4-FFF2-40B4-BE49-F238E27FC236}">
                <a16:creationId xmlns:a16="http://schemas.microsoft.com/office/drawing/2014/main" id="{6BE2B2E2-DCCA-4F49-B3F1-6092627C3E07}"/>
              </a:ext>
            </a:extLst>
          </p:cNvPr>
          <p:cNvSpPr/>
          <p:nvPr/>
        </p:nvSpPr>
        <p:spPr>
          <a:xfrm>
            <a:off x="0" y="1"/>
            <a:ext cx="12192000" cy="6858000"/>
          </a:xfrm>
          <a:prstGeom prst="rect">
            <a:avLst/>
          </a:prstGeom>
          <a:gradFill>
            <a:gsLst>
              <a:gs pos="10000">
                <a:srgbClr val="2484C6"/>
              </a:gs>
              <a:gs pos="100000">
                <a:srgbClr val="25378C"/>
              </a:gs>
            </a:gsLst>
            <a:lin ang="612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E62195-068F-4C50-A5E4-B39B093C92F7}"/>
              </a:ext>
            </a:extLst>
          </p:cNvPr>
          <p:cNvSpPr txBox="1"/>
          <p:nvPr/>
        </p:nvSpPr>
        <p:spPr>
          <a:xfrm>
            <a:off x="923025" y="3187263"/>
            <a:ext cx="4591321" cy="769441"/>
          </a:xfrm>
          <a:prstGeom prst="rect">
            <a:avLst/>
          </a:prstGeom>
          <a:noFill/>
        </p:spPr>
        <p:txBody>
          <a:bodyPr wrap="none" rtlCol="0">
            <a:spAutoFit/>
          </a:bodyPr>
          <a:lstStyle/>
          <a:p>
            <a:r>
              <a:rPr lang="en-US" sz="4400" b="1" dirty="0">
                <a:solidFill>
                  <a:schemeClr val="bg2"/>
                </a:solidFill>
                <a:latin typeface="Poppins" panose="00000500000000000000" pitchFamily="2" charset="0"/>
                <a:cs typeface="Poppins" panose="00000500000000000000" pitchFamily="2" charset="0"/>
              </a:rPr>
              <a:t>Meet The Team</a:t>
            </a:r>
          </a:p>
        </p:txBody>
      </p:sp>
      <p:sp>
        <p:nvSpPr>
          <p:cNvPr id="11" name="Isosceles Triangle 10">
            <a:extLst>
              <a:ext uri="{FF2B5EF4-FFF2-40B4-BE49-F238E27FC236}">
                <a16:creationId xmlns:a16="http://schemas.microsoft.com/office/drawing/2014/main" id="{69003E61-D2A0-4B00-82A3-2D5C9DD98629}"/>
              </a:ext>
            </a:extLst>
          </p:cNvPr>
          <p:cNvSpPr/>
          <p:nvPr/>
        </p:nvSpPr>
        <p:spPr>
          <a:xfrm>
            <a:off x="6688239" y="1139360"/>
            <a:ext cx="4474410" cy="3857250"/>
          </a:xfrm>
          <a:prstGeom prst="triangle">
            <a:avLst/>
          </a:prstGeom>
          <a:noFill/>
          <a:ln w="3175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70A217EB-9247-428F-9196-F34A8792B5AA}"/>
              </a:ext>
            </a:extLst>
          </p:cNvPr>
          <p:cNvSpPr/>
          <p:nvPr/>
        </p:nvSpPr>
        <p:spPr>
          <a:xfrm rot="10800000">
            <a:off x="5754155" y="3444777"/>
            <a:ext cx="1607257" cy="1293595"/>
          </a:xfrm>
          <a:prstGeom prst="triangle">
            <a:avLst/>
          </a:prstGeom>
          <a:gradFill flip="none" rotWithShape="1">
            <a:gsLst>
              <a:gs pos="0">
                <a:schemeClr val="bg2">
                  <a:alpha val="15000"/>
                </a:schemeClr>
              </a:gs>
              <a:gs pos="53000">
                <a:schemeClr val="bg2">
                  <a:alpha val="5000"/>
                </a:schemeClr>
              </a:gs>
              <a:gs pos="10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CDB5BD80-A99C-4841-B1BA-F8D524212D2C}"/>
              </a:ext>
            </a:extLst>
          </p:cNvPr>
          <p:cNvSpPr/>
          <p:nvPr/>
        </p:nvSpPr>
        <p:spPr>
          <a:xfrm rot="10800000">
            <a:off x="5754156" y="3248352"/>
            <a:ext cx="1607257" cy="129359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AB2D852-72E1-46C7-8680-1D1CCDB177F0}"/>
              </a:ext>
            </a:extLst>
          </p:cNvPr>
          <p:cNvSpPr txBox="1"/>
          <p:nvPr/>
        </p:nvSpPr>
        <p:spPr>
          <a:xfrm>
            <a:off x="923024" y="3867395"/>
            <a:ext cx="3154026" cy="276999"/>
          </a:xfrm>
          <a:prstGeom prst="rect">
            <a:avLst/>
          </a:prstGeom>
          <a:noFill/>
        </p:spPr>
        <p:txBody>
          <a:bodyPr wrap="square" rtlCol="0">
            <a:spAutoFit/>
          </a:bodyPr>
          <a:lstStyle/>
          <a:p>
            <a:r>
              <a:rPr lang="en-GB" sz="1200" dirty="0">
                <a:solidFill>
                  <a:schemeClr val="bg2"/>
                </a:solidFill>
                <a:latin typeface="Poppins" panose="00000500000000000000" pitchFamily="2" charset="0"/>
                <a:cs typeface="Poppins" panose="00000500000000000000" pitchFamily="2" charset="0"/>
              </a:rPr>
              <a:t>Tailored Silos for Project Success</a:t>
            </a:r>
          </a:p>
        </p:txBody>
      </p:sp>
      <p:sp>
        <p:nvSpPr>
          <p:cNvPr id="15" name="Freeform: Shape 14">
            <a:extLst>
              <a:ext uri="{FF2B5EF4-FFF2-40B4-BE49-F238E27FC236}">
                <a16:creationId xmlns:a16="http://schemas.microsoft.com/office/drawing/2014/main" id="{6867FF16-69B8-4F9E-A1CD-FC6A1E56AE0A}"/>
              </a:ext>
            </a:extLst>
          </p:cNvPr>
          <p:cNvSpPr/>
          <p:nvPr/>
        </p:nvSpPr>
        <p:spPr>
          <a:xfrm rot="10800000">
            <a:off x="11185449" y="0"/>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C5F3F99-40A6-464B-B9CF-15F455CCE8C2}"/>
              </a:ext>
            </a:extLst>
          </p:cNvPr>
          <p:cNvSpPr/>
          <p:nvPr/>
        </p:nvSpPr>
        <p:spPr>
          <a:xfrm>
            <a:off x="11348869" y="106331"/>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14</a:t>
            </a:fld>
            <a:endParaRPr lang="en-US" sz="2400" b="1" dirty="0">
              <a:solidFill>
                <a:schemeClr val="bg2"/>
              </a:solidFill>
              <a:latin typeface="+mj-lt"/>
            </a:endParaRPr>
          </a:p>
        </p:txBody>
      </p:sp>
      <p:sp>
        <p:nvSpPr>
          <p:cNvPr id="17" name="Isosceles Triangle 16">
            <a:extLst>
              <a:ext uri="{FF2B5EF4-FFF2-40B4-BE49-F238E27FC236}">
                <a16:creationId xmlns:a16="http://schemas.microsoft.com/office/drawing/2014/main" id="{8F8944B7-74A2-4F66-929A-B432E07C938C}"/>
              </a:ext>
            </a:extLst>
          </p:cNvPr>
          <p:cNvSpPr/>
          <p:nvPr/>
        </p:nvSpPr>
        <p:spPr>
          <a:xfrm>
            <a:off x="4307632" y="201010"/>
            <a:ext cx="276696" cy="23853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781EBDE-39A3-4153-9FC3-D1C5DEA3FCDC}"/>
              </a:ext>
            </a:extLst>
          </p:cNvPr>
          <p:cNvSpPr/>
          <p:nvPr/>
        </p:nvSpPr>
        <p:spPr>
          <a:xfrm rot="2700000">
            <a:off x="678079" y="759816"/>
            <a:ext cx="276696" cy="23853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FDB2DA3A-B279-4593-9F4D-A321F1BDF397}"/>
              </a:ext>
            </a:extLst>
          </p:cNvPr>
          <p:cNvSpPr/>
          <p:nvPr/>
        </p:nvSpPr>
        <p:spPr>
          <a:xfrm rot="9000000">
            <a:off x="2542619" y="2345053"/>
            <a:ext cx="276696" cy="23853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58FD2F85-F2B5-4584-926B-318644D1B73A}"/>
              </a:ext>
            </a:extLst>
          </p:cNvPr>
          <p:cNvSpPr/>
          <p:nvPr/>
        </p:nvSpPr>
        <p:spPr>
          <a:xfrm rot="6300000">
            <a:off x="1447010" y="5737559"/>
            <a:ext cx="276696" cy="23853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387BE85-51F2-4ADE-AEA6-E01B78D70917}"/>
              </a:ext>
            </a:extLst>
          </p:cNvPr>
          <p:cNvSpPr/>
          <p:nvPr/>
        </p:nvSpPr>
        <p:spPr>
          <a:xfrm rot="7200000">
            <a:off x="11512097" y="4025127"/>
            <a:ext cx="276696" cy="23853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4BFF4225-92E1-4DC4-834E-B15F0F5D3486}"/>
              </a:ext>
            </a:extLst>
          </p:cNvPr>
          <p:cNvSpPr/>
          <p:nvPr/>
        </p:nvSpPr>
        <p:spPr>
          <a:xfrm rot="12401754">
            <a:off x="5256916" y="4877344"/>
            <a:ext cx="276696" cy="23853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A372C4B5-61B8-4D0E-863A-E296C23782D3}"/>
              </a:ext>
            </a:extLst>
          </p:cNvPr>
          <p:cNvSpPr/>
          <p:nvPr/>
        </p:nvSpPr>
        <p:spPr>
          <a:xfrm rot="15307957">
            <a:off x="6549891" y="1640399"/>
            <a:ext cx="276696" cy="23853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68CF3A9F-96E7-48F0-948C-9798335C1326}"/>
              </a:ext>
            </a:extLst>
          </p:cNvPr>
          <p:cNvSpPr/>
          <p:nvPr/>
        </p:nvSpPr>
        <p:spPr>
          <a:xfrm rot="6300000">
            <a:off x="9770059" y="6094428"/>
            <a:ext cx="276696" cy="23853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BE5878C4-0A6D-4CC3-AB47-49332153E30C}"/>
              </a:ext>
            </a:extLst>
          </p:cNvPr>
          <p:cNvSpPr/>
          <p:nvPr/>
        </p:nvSpPr>
        <p:spPr>
          <a:xfrm rot="9411965">
            <a:off x="10679739" y="1570865"/>
            <a:ext cx="276696" cy="23853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F3CC8E70-BFC2-484A-8D4C-D69BEF8C5738}"/>
              </a:ext>
            </a:extLst>
          </p:cNvPr>
          <p:cNvGrpSpPr/>
          <p:nvPr/>
        </p:nvGrpSpPr>
        <p:grpSpPr>
          <a:xfrm>
            <a:off x="6267716" y="3603052"/>
            <a:ext cx="580136" cy="361894"/>
            <a:chOff x="-484532" y="4019931"/>
            <a:chExt cx="800099" cy="499109"/>
          </a:xfrm>
          <a:solidFill>
            <a:schemeClr val="bg2"/>
          </a:solidFill>
        </p:grpSpPr>
        <p:sp>
          <p:nvSpPr>
            <p:cNvPr id="57" name="Freeform: Shape 56">
              <a:extLst>
                <a:ext uri="{FF2B5EF4-FFF2-40B4-BE49-F238E27FC236}">
                  <a16:creationId xmlns:a16="http://schemas.microsoft.com/office/drawing/2014/main" id="{643F35B2-BCB4-4BFA-AD4B-5E4BD80A6747}"/>
                </a:ext>
              </a:extLst>
            </p:cNvPr>
            <p:cNvSpPr/>
            <p:nvPr/>
          </p:nvSpPr>
          <p:spPr>
            <a:xfrm>
              <a:off x="-398807" y="4019931"/>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CB891D7-AA9B-41F0-AB2C-638038DC4447}"/>
                </a:ext>
              </a:extLst>
            </p:cNvPr>
            <p:cNvSpPr/>
            <p:nvPr/>
          </p:nvSpPr>
          <p:spPr>
            <a:xfrm>
              <a:off x="58393" y="4019931"/>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E915828-DBCB-4B8A-8994-25799D0A11CD}"/>
                </a:ext>
              </a:extLst>
            </p:cNvPr>
            <p:cNvSpPr/>
            <p:nvPr/>
          </p:nvSpPr>
          <p:spPr>
            <a:xfrm>
              <a:off x="-255932" y="4347591"/>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408AAFB-D6D3-4F91-B0BD-D8A53EF2EF91}"/>
                </a:ext>
              </a:extLst>
            </p:cNvPr>
            <p:cNvSpPr/>
            <p:nvPr/>
          </p:nvSpPr>
          <p:spPr>
            <a:xfrm>
              <a:off x="-170207" y="4153281"/>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4538C80-5E42-4FF0-A921-57D2C88EF2A9}"/>
                </a:ext>
              </a:extLst>
            </p:cNvPr>
            <p:cNvSpPr/>
            <p:nvPr/>
          </p:nvSpPr>
          <p:spPr>
            <a:xfrm>
              <a:off x="5053" y="4214241"/>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659888C-7F83-4D6E-B048-55FE7950FF32}"/>
                </a:ext>
              </a:extLst>
            </p:cNvPr>
            <p:cNvSpPr/>
            <p:nvPr/>
          </p:nvSpPr>
          <p:spPr>
            <a:xfrm>
              <a:off x="-484532" y="4214241"/>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9525" cap="flat">
              <a:noFill/>
              <a:prstDash val="solid"/>
              <a:miter/>
            </a:ln>
          </p:spPr>
          <p:txBody>
            <a:bodyPr rtlCol="0" anchor="ctr"/>
            <a:lstStyle/>
            <a:p>
              <a:endParaRPr lang="en-US"/>
            </a:p>
          </p:txBody>
        </p:sp>
      </p:grpSp>
      <p:pic>
        <p:nvPicPr>
          <p:cNvPr id="4" name="Picture Placeholder 3" descr="A view of the earth from space&#10;&#10;Description automatically generated with medium confidence">
            <a:extLst>
              <a:ext uri="{FF2B5EF4-FFF2-40B4-BE49-F238E27FC236}">
                <a16:creationId xmlns:a16="http://schemas.microsoft.com/office/drawing/2014/main" id="{6D717B0A-5642-64E5-334F-996CB81AE46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729" r="16729"/>
          <a:stretch>
            <a:fillRect/>
          </a:stretch>
        </p:blipFill>
        <p:spPr/>
      </p:pic>
    </p:spTree>
    <p:extLst>
      <p:ext uri="{BB962C8B-B14F-4D97-AF65-F5344CB8AC3E}">
        <p14:creationId xmlns:p14="http://schemas.microsoft.com/office/powerpoint/2010/main" val="2124640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000"/>
                            </p:stCondLst>
                            <p:childTnLst>
                              <p:par>
                                <p:cTn id="30" presetID="2" presetClass="entr" presetSubtype="1"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0-#ppt_h/2"/>
                                          </p:val>
                                        </p:tav>
                                        <p:tav tm="100000">
                                          <p:val>
                                            <p:strVal val="#ppt_y"/>
                                          </p:val>
                                        </p:tav>
                                      </p:tavLst>
                                    </p:anim>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4000"/>
                            </p:stCondLst>
                            <p:childTnLst>
                              <p:par>
                                <p:cTn id="39" presetID="53" presetClass="entr" presetSubtype="16" fill="hold" nodeType="after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p:cTn id="41" dur="500" fill="hold"/>
                                        <p:tgtEl>
                                          <p:spTgt spid="63"/>
                                        </p:tgtEl>
                                        <p:attrNameLst>
                                          <p:attrName>ppt_w</p:attrName>
                                        </p:attrNameLst>
                                      </p:cBhvr>
                                      <p:tavLst>
                                        <p:tav tm="0">
                                          <p:val>
                                            <p:fltVal val="0"/>
                                          </p:val>
                                        </p:tav>
                                        <p:tav tm="100000">
                                          <p:val>
                                            <p:strVal val="#ppt_w"/>
                                          </p:val>
                                        </p:tav>
                                      </p:tavLst>
                                    </p:anim>
                                    <p:anim calcmode="lin" valueType="num">
                                      <p:cBhvr>
                                        <p:cTn id="42" dur="500" fill="hold"/>
                                        <p:tgtEl>
                                          <p:spTgt spid="63"/>
                                        </p:tgtEl>
                                        <p:attrNameLst>
                                          <p:attrName>ppt_h</p:attrName>
                                        </p:attrNameLst>
                                      </p:cBhvr>
                                      <p:tavLst>
                                        <p:tav tm="0">
                                          <p:val>
                                            <p:fltVal val="0"/>
                                          </p:val>
                                        </p:tav>
                                        <p:tav tm="100000">
                                          <p:val>
                                            <p:strVal val="#ppt_h"/>
                                          </p:val>
                                        </p:tav>
                                      </p:tavLst>
                                    </p:anim>
                                    <p:animEffect transition="in" filter="fade">
                                      <p:cBhvr>
                                        <p:cTn id="43" dur="500"/>
                                        <p:tgtEl>
                                          <p:spTgt spid="63"/>
                                        </p:tgtEl>
                                      </p:cBhvr>
                                    </p:animEffect>
                                  </p:childTnLst>
                                </p:cTn>
                              </p:par>
                              <p:par>
                                <p:cTn id="44" presetID="49" presetClass="entr" presetSubtype="0" decel="100000" fill="hold" grpId="0" nodeType="withEffect">
                                  <p:stCondLst>
                                    <p:cond delay="50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 calcmode="lin" valueType="num">
                                      <p:cBhvr>
                                        <p:cTn id="48" dur="500" fill="hold"/>
                                        <p:tgtEl>
                                          <p:spTgt spid="18"/>
                                        </p:tgtEl>
                                        <p:attrNameLst>
                                          <p:attrName>style.rotation</p:attrName>
                                        </p:attrNameLst>
                                      </p:cBhvr>
                                      <p:tavLst>
                                        <p:tav tm="0">
                                          <p:val>
                                            <p:fltVal val="360"/>
                                          </p:val>
                                        </p:tav>
                                        <p:tav tm="100000">
                                          <p:val>
                                            <p:fltVal val="0"/>
                                          </p:val>
                                        </p:tav>
                                      </p:tavLst>
                                    </p:anim>
                                    <p:animEffect transition="in" filter="fade">
                                      <p:cBhvr>
                                        <p:cTn id="49" dur="500"/>
                                        <p:tgtEl>
                                          <p:spTgt spid="18"/>
                                        </p:tgtEl>
                                      </p:cBhvr>
                                    </p:animEffect>
                                  </p:childTnLst>
                                </p:cTn>
                              </p:par>
                              <p:par>
                                <p:cTn id="50" presetID="49" presetClass="entr" presetSubtype="0" decel="100000" fill="hold" grpId="0" nodeType="withEffect">
                                  <p:stCondLst>
                                    <p:cond delay="50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 calcmode="lin" valueType="num">
                                      <p:cBhvr>
                                        <p:cTn id="54" dur="500" fill="hold"/>
                                        <p:tgtEl>
                                          <p:spTgt spid="19"/>
                                        </p:tgtEl>
                                        <p:attrNameLst>
                                          <p:attrName>style.rotation</p:attrName>
                                        </p:attrNameLst>
                                      </p:cBhvr>
                                      <p:tavLst>
                                        <p:tav tm="0">
                                          <p:val>
                                            <p:fltVal val="360"/>
                                          </p:val>
                                        </p:tav>
                                        <p:tav tm="100000">
                                          <p:val>
                                            <p:fltVal val="0"/>
                                          </p:val>
                                        </p:tav>
                                      </p:tavLst>
                                    </p:anim>
                                    <p:animEffect transition="in" filter="fade">
                                      <p:cBhvr>
                                        <p:cTn id="55" dur="500"/>
                                        <p:tgtEl>
                                          <p:spTgt spid="19"/>
                                        </p:tgtEl>
                                      </p:cBhvr>
                                    </p:animEffect>
                                  </p:childTnLst>
                                </p:cTn>
                              </p:par>
                              <p:par>
                                <p:cTn id="56" presetID="49" presetClass="entr" presetSubtype="0" decel="100000" fill="hold" grpId="0" nodeType="withEffect">
                                  <p:stCondLst>
                                    <p:cond delay="50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 calcmode="lin" valueType="num">
                                      <p:cBhvr>
                                        <p:cTn id="60" dur="500" fill="hold"/>
                                        <p:tgtEl>
                                          <p:spTgt spid="20"/>
                                        </p:tgtEl>
                                        <p:attrNameLst>
                                          <p:attrName>style.rotation</p:attrName>
                                        </p:attrNameLst>
                                      </p:cBhvr>
                                      <p:tavLst>
                                        <p:tav tm="0">
                                          <p:val>
                                            <p:fltVal val="360"/>
                                          </p:val>
                                        </p:tav>
                                        <p:tav tm="100000">
                                          <p:val>
                                            <p:fltVal val="0"/>
                                          </p:val>
                                        </p:tav>
                                      </p:tavLst>
                                    </p:anim>
                                    <p:animEffect transition="in" filter="fade">
                                      <p:cBhvr>
                                        <p:cTn id="61" dur="500"/>
                                        <p:tgtEl>
                                          <p:spTgt spid="20"/>
                                        </p:tgtEl>
                                      </p:cBhvr>
                                    </p:animEffect>
                                  </p:childTnLst>
                                </p:cTn>
                              </p:par>
                              <p:par>
                                <p:cTn id="62" presetID="49" presetClass="entr" presetSubtype="0" decel="100000" fill="hold" grpId="0" nodeType="with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 calcmode="lin" valueType="num">
                                      <p:cBhvr>
                                        <p:cTn id="66" dur="500" fill="hold"/>
                                        <p:tgtEl>
                                          <p:spTgt spid="22"/>
                                        </p:tgtEl>
                                        <p:attrNameLst>
                                          <p:attrName>style.rotation</p:attrName>
                                        </p:attrNameLst>
                                      </p:cBhvr>
                                      <p:tavLst>
                                        <p:tav tm="0">
                                          <p:val>
                                            <p:fltVal val="360"/>
                                          </p:val>
                                        </p:tav>
                                        <p:tav tm="100000">
                                          <p:val>
                                            <p:fltVal val="0"/>
                                          </p:val>
                                        </p:tav>
                                      </p:tavLst>
                                    </p:anim>
                                    <p:animEffect transition="in" filter="fade">
                                      <p:cBhvr>
                                        <p:cTn id="67" dur="500"/>
                                        <p:tgtEl>
                                          <p:spTgt spid="22"/>
                                        </p:tgtEl>
                                      </p:cBhvr>
                                    </p:animEffect>
                                  </p:childTnLst>
                                </p:cTn>
                              </p:par>
                              <p:par>
                                <p:cTn id="68" presetID="49" presetClass="entr" presetSubtype="0" decel="100000" fill="hold" grpId="0" nodeType="withEffect">
                                  <p:stCondLst>
                                    <p:cond delay="500"/>
                                  </p:stCondLst>
                                  <p:childTnLst>
                                    <p:set>
                                      <p:cBhvr>
                                        <p:cTn id="69" dur="1" fill="hold">
                                          <p:stCondLst>
                                            <p:cond delay="0"/>
                                          </p:stCondLst>
                                        </p:cTn>
                                        <p:tgtEl>
                                          <p:spTgt spid="17"/>
                                        </p:tgtEl>
                                        <p:attrNameLst>
                                          <p:attrName>style.visibility</p:attrName>
                                        </p:attrNameLst>
                                      </p:cBhvr>
                                      <p:to>
                                        <p:strVal val="visible"/>
                                      </p:to>
                                    </p:set>
                                    <p:anim calcmode="lin" valueType="num">
                                      <p:cBhvr>
                                        <p:cTn id="70" dur="500" fill="hold"/>
                                        <p:tgtEl>
                                          <p:spTgt spid="17"/>
                                        </p:tgtEl>
                                        <p:attrNameLst>
                                          <p:attrName>ppt_w</p:attrName>
                                        </p:attrNameLst>
                                      </p:cBhvr>
                                      <p:tavLst>
                                        <p:tav tm="0">
                                          <p:val>
                                            <p:fltVal val="0"/>
                                          </p:val>
                                        </p:tav>
                                        <p:tav tm="100000">
                                          <p:val>
                                            <p:strVal val="#ppt_w"/>
                                          </p:val>
                                        </p:tav>
                                      </p:tavLst>
                                    </p:anim>
                                    <p:anim calcmode="lin" valueType="num">
                                      <p:cBhvr>
                                        <p:cTn id="71" dur="500" fill="hold"/>
                                        <p:tgtEl>
                                          <p:spTgt spid="17"/>
                                        </p:tgtEl>
                                        <p:attrNameLst>
                                          <p:attrName>ppt_h</p:attrName>
                                        </p:attrNameLst>
                                      </p:cBhvr>
                                      <p:tavLst>
                                        <p:tav tm="0">
                                          <p:val>
                                            <p:fltVal val="0"/>
                                          </p:val>
                                        </p:tav>
                                        <p:tav tm="100000">
                                          <p:val>
                                            <p:strVal val="#ppt_h"/>
                                          </p:val>
                                        </p:tav>
                                      </p:tavLst>
                                    </p:anim>
                                    <p:anim calcmode="lin" valueType="num">
                                      <p:cBhvr>
                                        <p:cTn id="72" dur="500" fill="hold"/>
                                        <p:tgtEl>
                                          <p:spTgt spid="17"/>
                                        </p:tgtEl>
                                        <p:attrNameLst>
                                          <p:attrName>style.rotation</p:attrName>
                                        </p:attrNameLst>
                                      </p:cBhvr>
                                      <p:tavLst>
                                        <p:tav tm="0">
                                          <p:val>
                                            <p:fltVal val="360"/>
                                          </p:val>
                                        </p:tav>
                                        <p:tav tm="100000">
                                          <p:val>
                                            <p:fltVal val="0"/>
                                          </p:val>
                                        </p:tav>
                                      </p:tavLst>
                                    </p:anim>
                                    <p:animEffect transition="in" filter="fade">
                                      <p:cBhvr>
                                        <p:cTn id="73" dur="500"/>
                                        <p:tgtEl>
                                          <p:spTgt spid="17"/>
                                        </p:tgtEl>
                                      </p:cBhvr>
                                    </p:animEffect>
                                  </p:childTnLst>
                                </p:cTn>
                              </p:par>
                              <p:par>
                                <p:cTn id="74" presetID="49" presetClass="entr" presetSubtype="0" decel="100000" fill="hold" grpId="0" nodeType="withEffect">
                                  <p:stCondLst>
                                    <p:cond delay="500"/>
                                  </p:stCondLst>
                                  <p:childTnLst>
                                    <p:set>
                                      <p:cBhvr>
                                        <p:cTn id="75" dur="1" fill="hold">
                                          <p:stCondLst>
                                            <p:cond delay="0"/>
                                          </p:stCondLst>
                                        </p:cTn>
                                        <p:tgtEl>
                                          <p:spTgt spid="25"/>
                                        </p:tgtEl>
                                        <p:attrNameLst>
                                          <p:attrName>style.visibility</p:attrName>
                                        </p:attrNameLst>
                                      </p:cBhvr>
                                      <p:to>
                                        <p:strVal val="visible"/>
                                      </p:to>
                                    </p:set>
                                    <p:anim calcmode="lin" valueType="num">
                                      <p:cBhvr>
                                        <p:cTn id="76" dur="500" fill="hold"/>
                                        <p:tgtEl>
                                          <p:spTgt spid="25"/>
                                        </p:tgtEl>
                                        <p:attrNameLst>
                                          <p:attrName>ppt_w</p:attrName>
                                        </p:attrNameLst>
                                      </p:cBhvr>
                                      <p:tavLst>
                                        <p:tav tm="0">
                                          <p:val>
                                            <p:fltVal val="0"/>
                                          </p:val>
                                        </p:tav>
                                        <p:tav tm="100000">
                                          <p:val>
                                            <p:strVal val="#ppt_w"/>
                                          </p:val>
                                        </p:tav>
                                      </p:tavLst>
                                    </p:anim>
                                    <p:anim calcmode="lin" valueType="num">
                                      <p:cBhvr>
                                        <p:cTn id="77" dur="500" fill="hold"/>
                                        <p:tgtEl>
                                          <p:spTgt spid="25"/>
                                        </p:tgtEl>
                                        <p:attrNameLst>
                                          <p:attrName>ppt_h</p:attrName>
                                        </p:attrNameLst>
                                      </p:cBhvr>
                                      <p:tavLst>
                                        <p:tav tm="0">
                                          <p:val>
                                            <p:fltVal val="0"/>
                                          </p:val>
                                        </p:tav>
                                        <p:tav tm="100000">
                                          <p:val>
                                            <p:strVal val="#ppt_h"/>
                                          </p:val>
                                        </p:tav>
                                      </p:tavLst>
                                    </p:anim>
                                    <p:anim calcmode="lin" valueType="num">
                                      <p:cBhvr>
                                        <p:cTn id="78" dur="500" fill="hold"/>
                                        <p:tgtEl>
                                          <p:spTgt spid="25"/>
                                        </p:tgtEl>
                                        <p:attrNameLst>
                                          <p:attrName>style.rotation</p:attrName>
                                        </p:attrNameLst>
                                      </p:cBhvr>
                                      <p:tavLst>
                                        <p:tav tm="0">
                                          <p:val>
                                            <p:fltVal val="360"/>
                                          </p:val>
                                        </p:tav>
                                        <p:tav tm="100000">
                                          <p:val>
                                            <p:fltVal val="0"/>
                                          </p:val>
                                        </p:tav>
                                      </p:tavLst>
                                    </p:anim>
                                    <p:animEffect transition="in" filter="fade">
                                      <p:cBhvr>
                                        <p:cTn id="79" dur="500"/>
                                        <p:tgtEl>
                                          <p:spTgt spid="25"/>
                                        </p:tgtEl>
                                      </p:cBhvr>
                                    </p:animEffect>
                                  </p:childTnLst>
                                </p:cTn>
                              </p:par>
                              <p:par>
                                <p:cTn id="80" presetID="49" presetClass="entr" presetSubtype="0" decel="100000" fill="hold" grpId="0" nodeType="withEffect">
                                  <p:stCondLst>
                                    <p:cond delay="500"/>
                                  </p:st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 calcmode="lin" valueType="num">
                                      <p:cBhvr>
                                        <p:cTn id="84" dur="500" fill="hold"/>
                                        <p:tgtEl>
                                          <p:spTgt spid="21"/>
                                        </p:tgtEl>
                                        <p:attrNameLst>
                                          <p:attrName>style.rotation</p:attrName>
                                        </p:attrNameLst>
                                      </p:cBhvr>
                                      <p:tavLst>
                                        <p:tav tm="0">
                                          <p:val>
                                            <p:fltVal val="360"/>
                                          </p:val>
                                        </p:tav>
                                        <p:tav tm="100000">
                                          <p:val>
                                            <p:fltVal val="0"/>
                                          </p:val>
                                        </p:tav>
                                      </p:tavLst>
                                    </p:anim>
                                    <p:animEffect transition="in" filter="fade">
                                      <p:cBhvr>
                                        <p:cTn id="85" dur="500"/>
                                        <p:tgtEl>
                                          <p:spTgt spid="21"/>
                                        </p:tgtEl>
                                      </p:cBhvr>
                                    </p:animEffect>
                                  </p:childTnLst>
                                </p:cTn>
                              </p:par>
                              <p:par>
                                <p:cTn id="86" presetID="49" presetClass="entr" presetSubtype="0" decel="100000" fill="hold" grpId="0" nodeType="withEffect">
                                  <p:stCondLst>
                                    <p:cond delay="500"/>
                                  </p:stCondLst>
                                  <p:childTnLst>
                                    <p:set>
                                      <p:cBhvr>
                                        <p:cTn id="87" dur="1" fill="hold">
                                          <p:stCondLst>
                                            <p:cond delay="0"/>
                                          </p:stCondLst>
                                        </p:cTn>
                                        <p:tgtEl>
                                          <p:spTgt spid="24"/>
                                        </p:tgtEl>
                                        <p:attrNameLst>
                                          <p:attrName>style.visibility</p:attrName>
                                        </p:attrNameLst>
                                      </p:cBhvr>
                                      <p:to>
                                        <p:strVal val="visible"/>
                                      </p:to>
                                    </p:set>
                                    <p:anim calcmode="lin" valueType="num">
                                      <p:cBhvr>
                                        <p:cTn id="88" dur="500" fill="hold"/>
                                        <p:tgtEl>
                                          <p:spTgt spid="24"/>
                                        </p:tgtEl>
                                        <p:attrNameLst>
                                          <p:attrName>ppt_w</p:attrName>
                                        </p:attrNameLst>
                                      </p:cBhvr>
                                      <p:tavLst>
                                        <p:tav tm="0">
                                          <p:val>
                                            <p:fltVal val="0"/>
                                          </p:val>
                                        </p:tav>
                                        <p:tav tm="100000">
                                          <p:val>
                                            <p:strVal val="#ppt_w"/>
                                          </p:val>
                                        </p:tav>
                                      </p:tavLst>
                                    </p:anim>
                                    <p:anim calcmode="lin" valueType="num">
                                      <p:cBhvr>
                                        <p:cTn id="89" dur="500" fill="hold"/>
                                        <p:tgtEl>
                                          <p:spTgt spid="24"/>
                                        </p:tgtEl>
                                        <p:attrNameLst>
                                          <p:attrName>ppt_h</p:attrName>
                                        </p:attrNameLst>
                                      </p:cBhvr>
                                      <p:tavLst>
                                        <p:tav tm="0">
                                          <p:val>
                                            <p:fltVal val="0"/>
                                          </p:val>
                                        </p:tav>
                                        <p:tav tm="100000">
                                          <p:val>
                                            <p:strVal val="#ppt_h"/>
                                          </p:val>
                                        </p:tav>
                                      </p:tavLst>
                                    </p:anim>
                                    <p:anim calcmode="lin" valueType="num">
                                      <p:cBhvr>
                                        <p:cTn id="90" dur="500" fill="hold"/>
                                        <p:tgtEl>
                                          <p:spTgt spid="24"/>
                                        </p:tgtEl>
                                        <p:attrNameLst>
                                          <p:attrName>style.rotation</p:attrName>
                                        </p:attrNameLst>
                                      </p:cBhvr>
                                      <p:tavLst>
                                        <p:tav tm="0">
                                          <p:val>
                                            <p:fltVal val="360"/>
                                          </p:val>
                                        </p:tav>
                                        <p:tav tm="100000">
                                          <p:val>
                                            <p:fltVal val="0"/>
                                          </p:val>
                                        </p:tav>
                                      </p:tavLst>
                                    </p:anim>
                                    <p:animEffect transition="in" filter="fade">
                                      <p:cBhvr>
                                        <p:cTn id="91" dur="500"/>
                                        <p:tgtEl>
                                          <p:spTgt spid="24"/>
                                        </p:tgtEl>
                                      </p:cBhvr>
                                    </p:animEffect>
                                  </p:childTnLst>
                                </p:cTn>
                              </p:par>
                              <p:par>
                                <p:cTn id="92" presetID="49" presetClass="entr" presetSubtype="0" decel="100000" fill="hold" grpId="0" nodeType="withEffect">
                                  <p:stCondLst>
                                    <p:cond delay="500"/>
                                  </p:stCondLst>
                                  <p:childTnLst>
                                    <p:set>
                                      <p:cBhvr>
                                        <p:cTn id="93" dur="1" fill="hold">
                                          <p:stCondLst>
                                            <p:cond delay="0"/>
                                          </p:stCondLst>
                                        </p:cTn>
                                        <p:tgtEl>
                                          <p:spTgt spid="23"/>
                                        </p:tgtEl>
                                        <p:attrNameLst>
                                          <p:attrName>style.visibility</p:attrName>
                                        </p:attrNameLst>
                                      </p:cBhvr>
                                      <p:to>
                                        <p:strVal val="visible"/>
                                      </p:to>
                                    </p:set>
                                    <p:anim calcmode="lin" valueType="num">
                                      <p:cBhvr>
                                        <p:cTn id="94" dur="500" fill="hold"/>
                                        <p:tgtEl>
                                          <p:spTgt spid="23"/>
                                        </p:tgtEl>
                                        <p:attrNameLst>
                                          <p:attrName>ppt_w</p:attrName>
                                        </p:attrNameLst>
                                      </p:cBhvr>
                                      <p:tavLst>
                                        <p:tav tm="0">
                                          <p:val>
                                            <p:fltVal val="0"/>
                                          </p:val>
                                        </p:tav>
                                        <p:tav tm="100000">
                                          <p:val>
                                            <p:strVal val="#ppt_w"/>
                                          </p:val>
                                        </p:tav>
                                      </p:tavLst>
                                    </p:anim>
                                    <p:anim calcmode="lin" valueType="num">
                                      <p:cBhvr>
                                        <p:cTn id="95" dur="500" fill="hold"/>
                                        <p:tgtEl>
                                          <p:spTgt spid="23"/>
                                        </p:tgtEl>
                                        <p:attrNameLst>
                                          <p:attrName>ppt_h</p:attrName>
                                        </p:attrNameLst>
                                      </p:cBhvr>
                                      <p:tavLst>
                                        <p:tav tm="0">
                                          <p:val>
                                            <p:fltVal val="0"/>
                                          </p:val>
                                        </p:tav>
                                        <p:tav tm="100000">
                                          <p:val>
                                            <p:strVal val="#ppt_h"/>
                                          </p:val>
                                        </p:tav>
                                      </p:tavLst>
                                    </p:anim>
                                    <p:anim calcmode="lin" valueType="num">
                                      <p:cBhvr>
                                        <p:cTn id="96" dur="500" fill="hold"/>
                                        <p:tgtEl>
                                          <p:spTgt spid="23"/>
                                        </p:tgtEl>
                                        <p:attrNameLst>
                                          <p:attrName>style.rotation</p:attrName>
                                        </p:attrNameLst>
                                      </p:cBhvr>
                                      <p:tavLst>
                                        <p:tav tm="0">
                                          <p:val>
                                            <p:fltVal val="360"/>
                                          </p:val>
                                        </p:tav>
                                        <p:tav tm="100000">
                                          <p:val>
                                            <p:fltVal val="0"/>
                                          </p:val>
                                        </p:tav>
                                      </p:tavLst>
                                    </p:anim>
                                    <p:animEffect transition="in" filter="fade">
                                      <p:cBhvr>
                                        <p:cTn id="9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P spid="13" grpId="0" animBg="1"/>
      <p:bldP spid="14" grpId="0"/>
      <p:bldP spid="15" grpId="0" animBg="1"/>
      <p:bldP spid="16" grpId="0"/>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F17C984E-1884-455A-9CD2-D21B062E0CF3}"/>
              </a:ext>
            </a:extLst>
          </p:cNvPr>
          <p:cNvSpPr txBox="1"/>
          <p:nvPr/>
        </p:nvSpPr>
        <p:spPr>
          <a:xfrm>
            <a:off x="720000" y="2199429"/>
            <a:ext cx="2614818" cy="400110"/>
          </a:xfrm>
          <a:prstGeom prst="rect">
            <a:avLst/>
          </a:prstGeom>
          <a:noFill/>
        </p:spPr>
        <p:txBody>
          <a:bodyPr wrap="none" rtlCol="0">
            <a:spAutoFit/>
          </a:bodyPr>
          <a:lstStyle/>
          <a:p>
            <a:r>
              <a:rPr lang="en-US" sz="2000" b="1" i="0" dirty="0">
                <a:solidFill>
                  <a:schemeClr val="accent1"/>
                </a:solidFill>
                <a:effectLst/>
                <a:latin typeface="Poppins" panose="00000500000000000000" pitchFamily="2" charset="0"/>
                <a:cs typeface="Poppins" panose="00000500000000000000" pitchFamily="2" charset="0"/>
              </a:rPr>
              <a:t>Together we build.</a:t>
            </a:r>
            <a:endParaRPr lang="en-US" sz="2000" b="1" dirty="0">
              <a:solidFill>
                <a:schemeClr val="accent1"/>
              </a:solidFill>
              <a:latin typeface="Poppins" panose="00000500000000000000" pitchFamily="2" charset="0"/>
              <a:cs typeface="Poppins" panose="00000500000000000000" pitchFamily="2" charset="0"/>
            </a:endParaRPr>
          </a:p>
        </p:txBody>
      </p:sp>
      <p:sp>
        <p:nvSpPr>
          <p:cNvPr id="64" name="TextBox 63">
            <a:extLst>
              <a:ext uri="{FF2B5EF4-FFF2-40B4-BE49-F238E27FC236}">
                <a16:creationId xmlns:a16="http://schemas.microsoft.com/office/drawing/2014/main" id="{92EAB3BA-91EB-4C62-98B1-7AF903F02FC4}"/>
              </a:ext>
            </a:extLst>
          </p:cNvPr>
          <p:cNvSpPr txBox="1"/>
          <p:nvPr/>
        </p:nvSpPr>
        <p:spPr>
          <a:xfrm>
            <a:off x="720000" y="2536448"/>
            <a:ext cx="5034624" cy="897169"/>
          </a:xfrm>
          <a:prstGeom prst="rect">
            <a:avLst/>
          </a:prstGeom>
          <a:noFill/>
        </p:spPr>
        <p:txBody>
          <a:bodyPr wrap="square" rtlCol="0">
            <a:spAutoFit/>
          </a:bodyPr>
          <a:lstStyle/>
          <a:p>
            <a:pPr>
              <a:lnSpc>
                <a:spcPct val="150000"/>
              </a:lnSpc>
            </a:pPr>
            <a:r>
              <a:rPr lang="en-US" sz="1200" dirty="0">
                <a:latin typeface="Poppins" panose="00000500000000000000" pitchFamily="2" charset="0"/>
                <a:cs typeface="Poppins" panose="00000500000000000000" pitchFamily="2" charset="0"/>
              </a:rPr>
              <a:t>Our dedicated development team </a:t>
            </a:r>
            <a:r>
              <a:rPr lang="en-US" sz="1200" b="0" i="0" dirty="0">
                <a:effectLst/>
                <a:latin typeface="Poppins" panose="00000500000000000000" pitchFamily="2" charset="0"/>
                <a:cs typeface="Poppins" panose="00000500000000000000" pitchFamily="2" charset="0"/>
              </a:rPr>
              <a:t>consists of a multi-disciplinary team across a </a:t>
            </a:r>
            <a:r>
              <a:rPr lang="en-US" sz="1200" dirty="0">
                <a:latin typeface="Poppins" panose="00000500000000000000" pitchFamily="2" charset="0"/>
                <a:cs typeface="Poppins" panose="00000500000000000000" pitchFamily="2" charset="0"/>
              </a:rPr>
              <a:t>Wide variety of specialties, from C#,C++,PHP,TS all the way up t</a:t>
            </a:r>
            <a:r>
              <a:rPr lang="en-US" sz="1200" b="0" i="0" dirty="0">
                <a:effectLst/>
                <a:latin typeface="Poppins" panose="00000500000000000000" pitchFamily="2" charset="0"/>
                <a:cs typeface="Poppins" panose="00000500000000000000" pitchFamily="2" charset="0"/>
              </a:rPr>
              <a:t>o quality assurance!</a:t>
            </a:r>
          </a:p>
        </p:txBody>
      </p:sp>
      <p:graphicFrame>
        <p:nvGraphicFramePr>
          <p:cNvPr id="67" name="Chart 66">
            <a:extLst>
              <a:ext uri="{FF2B5EF4-FFF2-40B4-BE49-F238E27FC236}">
                <a16:creationId xmlns:a16="http://schemas.microsoft.com/office/drawing/2014/main" id="{32DB6FDB-A5F0-4F66-9D27-44A21C9E8863}"/>
              </a:ext>
            </a:extLst>
          </p:cNvPr>
          <p:cNvGraphicFramePr/>
          <p:nvPr>
            <p:extLst>
              <p:ext uri="{D42A27DB-BD31-4B8C-83A1-F6EECF244321}">
                <p14:modId xmlns:p14="http://schemas.microsoft.com/office/powerpoint/2010/main" val="3845249931"/>
              </p:ext>
            </p:extLst>
          </p:nvPr>
        </p:nvGraphicFramePr>
        <p:xfrm>
          <a:off x="720000" y="3766019"/>
          <a:ext cx="3937060" cy="2115545"/>
        </p:xfrm>
        <a:graphic>
          <a:graphicData uri="http://schemas.openxmlformats.org/drawingml/2006/chart">
            <c:chart xmlns:c="http://schemas.openxmlformats.org/drawingml/2006/chart" xmlns:r="http://schemas.openxmlformats.org/officeDocument/2006/relationships" r:id="rId2"/>
          </a:graphicData>
        </a:graphic>
      </p:graphicFrame>
      <p:sp>
        <p:nvSpPr>
          <p:cNvPr id="68" name="Isosceles Triangle 67">
            <a:extLst>
              <a:ext uri="{FF2B5EF4-FFF2-40B4-BE49-F238E27FC236}">
                <a16:creationId xmlns:a16="http://schemas.microsoft.com/office/drawing/2014/main" id="{6952DD76-7D4C-4618-8F76-3099A2D2420A}"/>
              </a:ext>
            </a:extLst>
          </p:cNvPr>
          <p:cNvSpPr/>
          <p:nvPr/>
        </p:nvSpPr>
        <p:spPr>
          <a:xfrm rot="2700000">
            <a:off x="3207367" y="591715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063738DC-DE22-432C-BBAF-B16DD6EE121F}"/>
              </a:ext>
            </a:extLst>
          </p:cNvPr>
          <p:cNvSpPr/>
          <p:nvPr/>
        </p:nvSpPr>
        <p:spPr>
          <a:xfrm rot="9000000">
            <a:off x="11352207" y="4683144"/>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ED81D921-0789-48D9-9D0F-C5BD65CC69F2}"/>
              </a:ext>
            </a:extLst>
          </p:cNvPr>
          <p:cNvSpPr/>
          <p:nvPr/>
        </p:nvSpPr>
        <p:spPr>
          <a:xfrm rot="6300000">
            <a:off x="2032846" y="324088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a:extLst>
              <a:ext uri="{FF2B5EF4-FFF2-40B4-BE49-F238E27FC236}">
                <a16:creationId xmlns:a16="http://schemas.microsoft.com/office/drawing/2014/main" id="{9AE6DBA2-640F-4013-AEB5-889362A8C752}"/>
              </a:ext>
            </a:extLst>
          </p:cNvPr>
          <p:cNvSpPr/>
          <p:nvPr/>
        </p:nvSpPr>
        <p:spPr>
          <a:xfrm rot="7200000">
            <a:off x="5040054" y="172155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1FE54C34-2399-40E0-AAA5-12206DB5FAD7}"/>
              </a:ext>
            </a:extLst>
          </p:cNvPr>
          <p:cNvSpPr/>
          <p:nvPr/>
        </p:nvSpPr>
        <p:spPr>
          <a:xfrm rot="12401754">
            <a:off x="6292551" y="197704"/>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B6ED678D-B8C9-453C-ACEC-B1A7FF71A03C}"/>
              </a:ext>
            </a:extLst>
          </p:cNvPr>
          <p:cNvSpPr/>
          <p:nvPr/>
        </p:nvSpPr>
        <p:spPr>
          <a:xfrm rot="15307957">
            <a:off x="11752395" y="353599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5BA96510-9940-4231-AB04-087C4682334E}"/>
              </a:ext>
            </a:extLst>
          </p:cNvPr>
          <p:cNvSpPr/>
          <p:nvPr/>
        </p:nvSpPr>
        <p:spPr>
          <a:xfrm rot="6300000">
            <a:off x="11042951" y="244949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383AA935-DAEE-449D-9F45-05BDDA7EF63A}"/>
              </a:ext>
            </a:extLst>
          </p:cNvPr>
          <p:cNvSpPr/>
          <p:nvPr/>
        </p:nvSpPr>
        <p:spPr>
          <a:xfrm rot="9411965">
            <a:off x="1203402" y="72767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3ABB2FAE-26E0-4A71-AB3B-FCDBA3B968CD}"/>
              </a:ext>
            </a:extLst>
          </p:cNvPr>
          <p:cNvSpPr/>
          <p:nvPr/>
        </p:nvSpPr>
        <p:spPr>
          <a:xfrm rot="6300000">
            <a:off x="5072999" y="426956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a:extLst>
              <a:ext uri="{FF2B5EF4-FFF2-40B4-BE49-F238E27FC236}">
                <a16:creationId xmlns:a16="http://schemas.microsoft.com/office/drawing/2014/main" id="{6CBCA6EF-A25C-48E9-A507-22DDAE2733ED}"/>
              </a:ext>
            </a:extLst>
          </p:cNvPr>
          <p:cNvSpPr/>
          <p:nvPr/>
        </p:nvSpPr>
        <p:spPr>
          <a:xfrm>
            <a:off x="8397392" y="3566522"/>
            <a:ext cx="3794608" cy="329147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2435FA5-04F3-453B-B809-C22C62CBF0E0}"/>
              </a:ext>
            </a:extLst>
          </p:cNvPr>
          <p:cNvSpPr>
            <a:spLocks noGrp="1"/>
          </p:cNvSpPr>
          <p:nvPr>
            <p:ph type="title"/>
          </p:nvPr>
        </p:nvSpPr>
        <p:spPr/>
        <p:txBody>
          <a:bodyPr/>
          <a:lstStyle/>
          <a:p>
            <a:r>
              <a:rPr lang="en-US" dirty="0">
                <a:solidFill>
                  <a:schemeClr val="accent5">
                    <a:lumMod val="50000"/>
                  </a:schemeClr>
                </a:solidFill>
                <a:latin typeface="Poppins" panose="00000500000000000000" pitchFamily="2" charset="0"/>
                <a:cs typeface="Poppins" panose="00000500000000000000" pitchFamily="2" charset="0"/>
              </a:rPr>
              <a:t>Team Structure</a:t>
            </a:r>
          </a:p>
        </p:txBody>
      </p:sp>
      <p:pic>
        <p:nvPicPr>
          <p:cNvPr id="14" name="Picture Placeholder 13" descr="A group of people sitting around a table with laptops&#10;&#10;Description automatically generated with medium confidence">
            <a:extLst>
              <a:ext uri="{FF2B5EF4-FFF2-40B4-BE49-F238E27FC236}">
                <a16:creationId xmlns:a16="http://schemas.microsoft.com/office/drawing/2014/main" id="{5FE73226-C012-7BBD-F434-2DE281B7F09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1682" r="11682"/>
          <a:stretch>
            <a:fillRect/>
          </a:stretch>
        </p:blipFill>
        <p:spPr/>
      </p:pic>
      <p:pic>
        <p:nvPicPr>
          <p:cNvPr id="12" name="Picture Placeholder 11">
            <a:extLst>
              <a:ext uri="{FF2B5EF4-FFF2-40B4-BE49-F238E27FC236}">
                <a16:creationId xmlns:a16="http://schemas.microsoft.com/office/drawing/2014/main" id="{A7DEB32F-FF06-F24D-1563-ECCF80BCE7B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20964" b="20964"/>
          <a:stretch/>
        </p:blipFill>
        <p:spPr>
          <a:xfrm>
            <a:off x="6375990" y="3499996"/>
            <a:ext cx="3795823" cy="3303147"/>
          </a:xfrm>
        </p:spPr>
      </p:pic>
      <p:pic>
        <p:nvPicPr>
          <p:cNvPr id="9" name="Picture Placeholder 8">
            <a:extLst>
              <a:ext uri="{FF2B5EF4-FFF2-40B4-BE49-F238E27FC236}">
                <a16:creationId xmlns:a16="http://schemas.microsoft.com/office/drawing/2014/main" id="{9315CD66-45B7-6F8F-2A07-E758E141A03F}"/>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6907" r="6907"/>
          <a:stretch/>
        </p:blipFill>
        <p:spPr>
          <a:xfrm>
            <a:off x="6375992" y="66525"/>
            <a:ext cx="3795823" cy="3303147"/>
          </a:xfrm>
        </p:spPr>
      </p:pic>
      <p:pic>
        <p:nvPicPr>
          <p:cNvPr id="5" name="Picture Placeholder 4" descr="Men sitting at a table looking at a computer&#10;&#10;Description automatically generated with low confidence">
            <a:extLst>
              <a:ext uri="{FF2B5EF4-FFF2-40B4-BE49-F238E27FC236}">
                <a16:creationId xmlns:a16="http://schemas.microsoft.com/office/drawing/2014/main" id="{72E45BBB-3849-B58E-9FA7-028D7C9D9E54}"/>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11701" r="11701"/>
          <a:stretch>
            <a:fillRect/>
          </a:stretch>
        </p:blipFill>
        <p:spPr/>
      </p:pic>
      <p:sp>
        <p:nvSpPr>
          <p:cNvPr id="15" name="Freeform: Shape 14">
            <a:extLst>
              <a:ext uri="{FF2B5EF4-FFF2-40B4-BE49-F238E27FC236}">
                <a16:creationId xmlns:a16="http://schemas.microsoft.com/office/drawing/2014/main" id="{DB1AE823-B2D4-4B9A-9EAD-DA7E7415FE41}"/>
              </a:ext>
            </a:extLst>
          </p:cNvPr>
          <p:cNvSpPr/>
          <p:nvPr/>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0DD719A6-EB22-4576-8D61-0DE9272D87D8}"/>
              </a:ext>
            </a:extLst>
          </p:cNvPr>
          <p:cNvSpPr/>
          <p:nvPr/>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15</a:t>
            </a:fld>
            <a:endParaRPr lang="en-US" sz="2400" b="1" dirty="0">
              <a:solidFill>
                <a:schemeClr val="bg2"/>
              </a:solidFill>
              <a:latin typeface="+mj-lt"/>
            </a:endParaRPr>
          </a:p>
        </p:txBody>
      </p:sp>
      <p:sp>
        <p:nvSpPr>
          <p:cNvPr id="2" name="Title 2">
            <a:extLst>
              <a:ext uri="{FF2B5EF4-FFF2-40B4-BE49-F238E27FC236}">
                <a16:creationId xmlns:a16="http://schemas.microsoft.com/office/drawing/2014/main" id="{47EE382F-6543-BB21-DDCB-16A787485AFD}"/>
              </a:ext>
            </a:extLst>
          </p:cNvPr>
          <p:cNvSpPr txBox="1">
            <a:spLocks/>
          </p:cNvSpPr>
          <p:nvPr/>
        </p:nvSpPr>
        <p:spPr>
          <a:xfrm>
            <a:off x="699142" y="5872103"/>
            <a:ext cx="6096001" cy="534025"/>
          </a:xfrm>
          <a:prstGeom prst="rect">
            <a:avLst/>
          </a:prstGeom>
        </p:spPr>
        <p:txBody>
          <a:bodyPr vert="horz" wrap="square" lIns="91440" tIns="144000" rIns="91440" bIns="108000" rtlCol="0" anchor="ctr">
            <a:sp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000" dirty="0">
                <a:solidFill>
                  <a:schemeClr val="accent5">
                    <a:lumMod val="50000"/>
                  </a:schemeClr>
                </a:solidFill>
                <a:latin typeface="Poppins" panose="00000500000000000000" pitchFamily="2" charset="0"/>
                <a:cs typeface="Poppins" panose="00000500000000000000" pitchFamily="2" charset="0"/>
              </a:rPr>
              <a:t>Total – 46 Staff</a:t>
            </a:r>
          </a:p>
        </p:txBody>
      </p:sp>
    </p:spTree>
    <p:extLst>
      <p:ext uri="{BB962C8B-B14F-4D97-AF65-F5344CB8AC3E}">
        <p14:creationId xmlns:p14="http://schemas.microsoft.com/office/powerpoint/2010/main" val="37940023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500"/>
                                        <p:tgtEl>
                                          <p:spTgt spid="6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up)">
                                      <p:cBhvr>
                                        <p:cTn id="15" dur="500"/>
                                        <p:tgtEl>
                                          <p:spTgt spid="6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7">
                                            <p:graphicEl>
                                              <a:chart seriesIdx="-3" categoryIdx="-3" bldStep="gridLegend"/>
                                            </p:graphicEl>
                                          </p:spTgt>
                                        </p:tgtEl>
                                        <p:attrNameLst>
                                          <p:attrName>style.visibility</p:attrName>
                                        </p:attrNameLst>
                                      </p:cBhvr>
                                      <p:to>
                                        <p:strVal val="visible"/>
                                      </p:to>
                                    </p:set>
                                    <p:animEffect transition="in" filter="wipe(down)">
                                      <p:cBhvr>
                                        <p:cTn id="19" dur="500"/>
                                        <p:tgtEl>
                                          <p:spTgt spid="67">
                                            <p:graphicEl>
                                              <a:chart seriesIdx="-3" categoryIdx="-3" bldStep="gridLegend"/>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7">
                                            <p:graphicEl>
                                              <a:chart seriesIdx="-4" categoryIdx="0" bldStep="category"/>
                                            </p:graphicEl>
                                          </p:spTgt>
                                        </p:tgtEl>
                                        <p:attrNameLst>
                                          <p:attrName>style.visibility</p:attrName>
                                        </p:attrNameLst>
                                      </p:cBhvr>
                                      <p:to>
                                        <p:strVal val="visible"/>
                                      </p:to>
                                    </p:set>
                                    <p:animEffect transition="in" filter="wipe(down)">
                                      <p:cBhvr>
                                        <p:cTn id="23" dur="500"/>
                                        <p:tgtEl>
                                          <p:spTgt spid="67">
                                            <p:graphicEl>
                                              <a:chart seriesIdx="-4" categoryIdx="0" bldStep="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67">
                                            <p:graphicEl>
                                              <a:chart seriesIdx="-4" categoryIdx="1" bldStep="category"/>
                                            </p:graphicEl>
                                          </p:spTgt>
                                        </p:tgtEl>
                                        <p:attrNameLst>
                                          <p:attrName>style.visibility</p:attrName>
                                        </p:attrNameLst>
                                      </p:cBhvr>
                                      <p:to>
                                        <p:strVal val="visible"/>
                                      </p:to>
                                    </p:set>
                                    <p:animEffect transition="in" filter="wipe(down)">
                                      <p:cBhvr>
                                        <p:cTn id="27" dur="500"/>
                                        <p:tgtEl>
                                          <p:spTgt spid="67">
                                            <p:graphicEl>
                                              <a:chart seriesIdx="-4" categoryIdx="1" bldStep="category"/>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67">
                                            <p:graphicEl>
                                              <a:chart seriesIdx="-4" categoryIdx="2" bldStep="category"/>
                                            </p:graphicEl>
                                          </p:spTgt>
                                        </p:tgtEl>
                                        <p:attrNameLst>
                                          <p:attrName>style.visibility</p:attrName>
                                        </p:attrNameLst>
                                      </p:cBhvr>
                                      <p:to>
                                        <p:strVal val="visible"/>
                                      </p:to>
                                    </p:set>
                                    <p:animEffect transition="in" filter="wipe(down)">
                                      <p:cBhvr>
                                        <p:cTn id="31" dur="500"/>
                                        <p:tgtEl>
                                          <p:spTgt spid="67">
                                            <p:graphicEl>
                                              <a:chart seriesIdx="-4" categoryIdx="2"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7">
                                            <p:graphicEl>
                                              <a:chart seriesIdx="-4" categoryIdx="3" bldStep="category"/>
                                            </p:graphicEl>
                                          </p:spTgt>
                                        </p:tgtEl>
                                        <p:attrNameLst>
                                          <p:attrName>style.visibility</p:attrName>
                                        </p:attrNameLst>
                                      </p:cBhvr>
                                      <p:to>
                                        <p:strVal val="visible"/>
                                      </p:to>
                                    </p:set>
                                    <p:animEffect transition="in" filter="wipe(down)">
                                      <p:cBhvr>
                                        <p:cTn id="36" dur="500"/>
                                        <p:tgtEl>
                                          <p:spTgt spid="67">
                                            <p:graphicEl>
                                              <a:chart seriesIdx="-4" categoryIdx="3" bldStep="category"/>
                                            </p:graphicEl>
                                          </p:spTgt>
                                        </p:tgtEl>
                                      </p:cBhvr>
                                    </p:animEffect>
                                  </p:childTnLst>
                                </p:cTn>
                              </p:par>
                            </p:childTnLst>
                          </p:cTn>
                        </p:par>
                        <p:par>
                          <p:cTn id="37" fill="hold">
                            <p:stCondLst>
                              <p:cond delay="500"/>
                            </p:stCondLst>
                            <p:childTnLst>
                              <p:par>
                                <p:cTn id="38" presetID="2" presetClass="entr" presetSubtype="4" fill="hold" grpId="0" nodeType="afterEffect">
                                  <p:stCondLst>
                                    <p:cond delay="0"/>
                                  </p:stCondLst>
                                  <p:childTnLst>
                                    <p:set>
                                      <p:cBhvr>
                                        <p:cTn id="39" dur="1" fill="hold">
                                          <p:stCondLst>
                                            <p:cond delay="0"/>
                                          </p:stCondLst>
                                        </p:cTn>
                                        <p:tgtEl>
                                          <p:spTgt spid="78"/>
                                        </p:tgtEl>
                                        <p:attrNameLst>
                                          <p:attrName>style.visibility</p:attrName>
                                        </p:attrNameLst>
                                      </p:cBhvr>
                                      <p:to>
                                        <p:strVal val="visible"/>
                                      </p:to>
                                    </p:set>
                                    <p:anim calcmode="lin" valueType="num">
                                      <p:cBhvr additive="base">
                                        <p:cTn id="40" dur="500" fill="hold"/>
                                        <p:tgtEl>
                                          <p:spTgt spid="78"/>
                                        </p:tgtEl>
                                        <p:attrNameLst>
                                          <p:attrName>ppt_x</p:attrName>
                                        </p:attrNameLst>
                                      </p:cBhvr>
                                      <p:tavLst>
                                        <p:tav tm="0">
                                          <p:val>
                                            <p:strVal val="#ppt_x"/>
                                          </p:val>
                                        </p:tav>
                                        <p:tav tm="100000">
                                          <p:val>
                                            <p:strVal val="#ppt_x"/>
                                          </p:val>
                                        </p:tav>
                                      </p:tavLst>
                                    </p:anim>
                                    <p:anim calcmode="lin" valueType="num">
                                      <p:cBhvr additive="base">
                                        <p:cTn id="41" dur="500" fill="hold"/>
                                        <p:tgtEl>
                                          <p:spTgt spid="78"/>
                                        </p:tgtEl>
                                        <p:attrNameLst>
                                          <p:attrName>ppt_y</p:attrName>
                                        </p:attrNameLst>
                                      </p:cBhvr>
                                      <p:tavLst>
                                        <p:tav tm="0">
                                          <p:val>
                                            <p:strVal val="1+#ppt_h/2"/>
                                          </p:val>
                                        </p:tav>
                                        <p:tav tm="100000">
                                          <p:val>
                                            <p:strVal val="#ppt_y"/>
                                          </p:val>
                                        </p:tav>
                                      </p:tavLst>
                                    </p:anim>
                                  </p:childTnLst>
                                </p:cTn>
                              </p:par>
                              <p:par>
                                <p:cTn id="42" presetID="49" presetClass="entr" presetSubtype="0" decel="100000" fill="hold" grpId="0" nodeType="withEffect">
                                  <p:stCondLst>
                                    <p:cond delay="500"/>
                                  </p:stCondLst>
                                  <p:childTnLst>
                                    <p:set>
                                      <p:cBhvr>
                                        <p:cTn id="43" dur="1" fill="hold">
                                          <p:stCondLst>
                                            <p:cond delay="0"/>
                                          </p:stCondLst>
                                        </p:cTn>
                                        <p:tgtEl>
                                          <p:spTgt spid="75"/>
                                        </p:tgtEl>
                                        <p:attrNameLst>
                                          <p:attrName>style.visibility</p:attrName>
                                        </p:attrNameLst>
                                      </p:cBhvr>
                                      <p:to>
                                        <p:strVal val="visible"/>
                                      </p:to>
                                    </p:set>
                                    <p:anim calcmode="lin" valueType="num">
                                      <p:cBhvr>
                                        <p:cTn id="44" dur="500" fill="hold"/>
                                        <p:tgtEl>
                                          <p:spTgt spid="75"/>
                                        </p:tgtEl>
                                        <p:attrNameLst>
                                          <p:attrName>ppt_w</p:attrName>
                                        </p:attrNameLst>
                                      </p:cBhvr>
                                      <p:tavLst>
                                        <p:tav tm="0">
                                          <p:val>
                                            <p:fltVal val="0"/>
                                          </p:val>
                                        </p:tav>
                                        <p:tav tm="100000">
                                          <p:val>
                                            <p:strVal val="#ppt_w"/>
                                          </p:val>
                                        </p:tav>
                                      </p:tavLst>
                                    </p:anim>
                                    <p:anim calcmode="lin" valueType="num">
                                      <p:cBhvr>
                                        <p:cTn id="45" dur="500" fill="hold"/>
                                        <p:tgtEl>
                                          <p:spTgt spid="75"/>
                                        </p:tgtEl>
                                        <p:attrNameLst>
                                          <p:attrName>ppt_h</p:attrName>
                                        </p:attrNameLst>
                                      </p:cBhvr>
                                      <p:tavLst>
                                        <p:tav tm="0">
                                          <p:val>
                                            <p:fltVal val="0"/>
                                          </p:val>
                                        </p:tav>
                                        <p:tav tm="100000">
                                          <p:val>
                                            <p:strVal val="#ppt_h"/>
                                          </p:val>
                                        </p:tav>
                                      </p:tavLst>
                                    </p:anim>
                                    <p:anim calcmode="lin" valueType="num">
                                      <p:cBhvr>
                                        <p:cTn id="46" dur="500" fill="hold"/>
                                        <p:tgtEl>
                                          <p:spTgt spid="75"/>
                                        </p:tgtEl>
                                        <p:attrNameLst>
                                          <p:attrName>style.rotation</p:attrName>
                                        </p:attrNameLst>
                                      </p:cBhvr>
                                      <p:tavLst>
                                        <p:tav tm="0">
                                          <p:val>
                                            <p:fltVal val="360"/>
                                          </p:val>
                                        </p:tav>
                                        <p:tav tm="100000">
                                          <p:val>
                                            <p:fltVal val="0"/>
                                          </p:val>
                                        </p:tav>
                                      </p:tavLst>
                                    </p:anim>
                                    <p:animEffect transition="in" filter="fade">
                                      <p:cBhvr>
                                        <p:cTn id="47" dur="500"/>
                                        <p:tgtEl>
                                          <p:spTgt spid="75"/>
                                        </p:tgtEl>
                                      </p:cBhvr>
                                    </p:animEffect>
                                  </p:childTnLst>
                                </p:cTn>
                              </p:par>
                              <p:par>
                                <p:cTn id="48" presetID="49" presetClass="entr" presetSubtype="0" decel="100000" fill="hold" grpId="0" nodeType="withEffect">
                                  <p:stCondLst>
                                    <p:cond delay="500"/>
                                  </p:stCondLst>
                                  <p:childTnLst>
                                    <p:set>
                                      <p:cBhvr>
                                        <p:cTn id="49" dur="1" fill="hold">
                                          <p:stCondLst>
                                            <p:cond delay="0"/>
                                          </p:stCondLst>
                                        </p:cTn>
                                        <p:tgtEl>
                                          <p:spTgt spid="71"/>
                                        </p:tgtEl>
                                        <p:attrNameLst>
                                          <p:attrName>style.visibility</p:attrName>
                                        </p:attrNameLst>
                                      </p:cBhvr>
                                      <p:to>
                                        <p:strVal val="visible"/>
                                      </p:to>
                                    </p:set>
                                    <p:anim calcmode="lin" valueType="num">
                                      <p:cBhvr>
                                        <p:cTn id="50" dur="500" fill="hold"/>
                                        <p:tgtEl>
                                          <p:spTgt spid="71"/>
                                        </p:tgtEl>
                                        <p:attrNameLst>
                                          <p:attrName>ppt_w</p:attrName>
                                        </p:attrNameLst>
                                      </p:cBhvr>
                                      <p:tavLst>
                                        <p:tav tm="0">
                                          <p:val>
                                            <p:fltVal val="0"/>
                                          </p:val>
                                        </p:tav>
                                        <p:tav tm="100000">
                                          <p:val>
                                            <p:strVal val="#ppt_w"/>
                                          </p:val>
                                        </p:tav>
                                      </p:tavLst>
                                    </p:anim>
                                    <p:anim calcmode="lin" valueType="num">
                                      <p:cBhvr>
                                        <p:cTn id="51" dur="500" fill="hold"/>
                                        <p:tgtEl>
                                          <p:spTgt spid="71"/>
                                        </p:tgtEl>
                                        <p:attrNameLst>
                                          <p:attrName>ppt_h</p:attrName>
                                        </p:attrNameLst>
                                      </p:cBhvr>
                                      <p:tavLst>
                                        <p:tav tm="0">
                                          <p:val>
                                            <p:fltVal val="0"/>
                                          </p:val>
                                        </p:tav>
                                        <p:tav tm="100000">
                                          <p:val>
                                            <p:strVal val="#ppt_h"/>
                                          </p:val>
                                        </p:tav>
                                      </p:tavLst>
                                    </p:anim>
                                    <p:anim calcmode="lin" valueType="num">
                                      <p:cBhvr>
                                        <p:cTn id="52" dur="500" fill="hold"/>
                                        <p:tgtEl>
                                          <p:spTgt spid="71"/>
                                        </p:tgtEl>
                                        <p:attrNameLst>
                                          <p:attrName>style.rotation</p:attrName>
                                        </p:attrNameLst>
                                      </p:cBhvr>
                                      <p:tavLst>
                                        <p:tav tm="0">
                                          <p:val>
                                            <p:fltVal val="360"/>
                                          </p:val>
                                        </p:tav>
                                        <p:tav tm="100000">
                                          <p:val>
                                            <p:fltVal val="0"/>
                                          </p:val>
                                        </p:tav>
                                      </p:tavLst>
                                    </p:anim>
                                    <p:animEffect transition="in" filter="fade">
                                      <p:cBhvr>
                                        <p:cTn id="53" dur="500"/>
                                        <p:tgtEl>
                                          <p:spTgt spid="71"/>
                                        </p:tgtEl>
                                      </p:cBhvr>
                                    </p:animEffect>
                                  </p:childTnLst>
                                </p:cTn>
                              </p:par>
                              <p:par>
                                <p:cTn id="54" presetID="49" presetClass="entr" presetSubtype="0" decel="100000" fill="hold" grpId="0" nodeType="withEffect">
                                  <p:stCondLst>
                                    <p:cond delay="500"/>
                                  </p:stCondLst>
                                  <p:childTnLst>
                                    <p:set>
                                      <p:cBhvr>
                                        <p:cTn id="55" dur="1" fill="hold">
                                          <p:stCondLst>
                                            <p:cond delay="0"/>
                                          </p:stCondLst>
                                        </p:cTn>
                                        <p:tgtEl>
                                          <p:spTgt spid="72"/>
                                        </p:tgtEl>
                                        <p:attrNameLst>
                                          <p:attrName>style.visibility</p:attrName>
                                        </p:attrNameLst>
                                      </p:cBhvr>
                                      <p:to>
                                        <p:strVal val="visible"/>
                                      </p:to>
                                    </p:set>
                                    <p:anim calcmode="lin" valueType="num">
                                      <p:cBhvr>
                                        <p:cTn id="56" dur="500" fill="hold"/>
                                        <p:tgtEl>
                                          <p:spTgt spid="72"/>
                                        </p:tgtEl>
                                        <p:attrNameLst>
                                          <p:attrName>ppt_w</p:attrName>
                                        </p:attrNameLst>
                                      </p:cBhvr>
                                      <p:tavLst>
                                        <p:tav tm="0">
                                          <p:val>
                                            <p:fltVal val="0"/>
                                          </p:val>
                                        </p:tav>
                                        <p:tav tm="100000">
                                          <p:val>
                                            <p:strVal val="#ppt_w"/>
                                          </p:val>
                                        </p:tav>
                                      </p:tavLst>
                                    </p:anim>
                                    <p:anim calcmode="lin" valueType="num">
                                      <p:cBhvr>
                                        <p:cTn id="57" dur="500" fill="hold"/>
                                        <p:tgtEl>
                                          <p:spTgt spid="72"/>
                                        </p:tgtEl>
                                        <p:attrNameLst>
                                          <p:attrName>ppt_h</p:attrName>
                                        </p:attrNameLst>
                                      </p:cBhvr>
                                      <p:tavLst>
                                        <p:tav tm="0">
                                          <p:val>
                                            <p:fltVal val="0"/>
                                          </p:val>
                                        </p:tav>
                                        <p:tav tm="100000">
                                          <p:val>
                                            <p:strVal val="#ppt_h"/>
                                          </p:val>
                                        </p:tav>
                                      </p:tavLst>
                                    </p:anim>
                                    <p:anim calcmode="lin" valueType="num">
                                      <p:cBhvr>
                                        <p:cTn id="58" dur="500" fill="hold"/>
                                        <p:tgtEl>
                                          <p:spTgt spid="72"/>
                                        </p:tgtEl>
                                        <p:attrNameLst>
                                          <p:attrName>style.rotation</p:attrName>
                                        </p:attrNameLst>
                                      </p:cBhvr>
                                      <p:tavLst>
                                        <p:tav tm="0">
                                          <p:val>
                                            <p:fltVal val="360"/>
                                          </p:val>
                                        </p:tav>
                                        <p:tav tm="100000">
                                          <p:val>
                                            <p:fltVal val="0"/>
                                          </p:val>
                                        </p:tav>
                                      </p:tavLst>
                                    </p:anim>
                                    <p:animEffect transition="in" filter="fade">
                                      <p:cBhvr>
                                        <p:cTn id="59" dur="500"/>
                                        <p:tgtEl>
                                          <p:spTgt spid="72"/>
                                        </p:tgtEl>
                                      </p:cBhvr>
                                    </p:animEffect>
                                  </p:childTnLst>
                                </p:cTn>
                              </p:par>
                              <p:par>
                                <p:cTn id="60" presetID="49" presetClass="entr" presetSubtype="0" decel="100000" fill="hold" grpId="0" nodeType="withEffect">
                                  <p:stCondLst>
                                    <p:cond delay="500"/>
                                  </p:stCondLst>
                                  <p:childTnLst>
                                    <p:set>
                                      <p:cBhvr>
                                        <p:cTn id="61" dur="1" fill="hold">
                                          <p:stCondLst>
                                            <p:cond delay="0"/>
                                          </p:stCondLst>
                                        </p:cTn>
                                        <p:tgtEl>
                                          <p:spTgt spid="76"/>
                                        </p:tgtEl>
                                        <p:attrNameLst>
                                          <p:attrName>style.visibility</p:attrName>
                                        </p:attrNameLst>
                                      </p:cBhvr>
                                      <p:to>
                                        <p:strVal val="visible"/>
                                      </p:to>
                                    </p:set>
                                    <p:anim calcmode="lin" valueType="num">
                                      <p:cBhvr>
                                        <p:cTn id="62" dur="500" fill="hold"/>
                                        <p:tgtEl>
                                          <p:spTgt spid="76"/>
                                        </p:tgtEl>
                                        <p:attrNameLst>
                                          <p:attrName>ppt_w</p:attrName>
                                        </p:attrNameLst>
                                      </p:cBhvr>
                                      <p:tavLst>
                                        <p:tav tm="0">
                                          <p:val>
                                            <p:fltVal val="0"/>
                                          </p:val>
                                        </p:tav>
                                        <p:tav tm="100000">
                                          <p:val>
                                            <p:strVal val="#ppt_w"/>
                                          </p:val>
                                        </p:tav>
                                      </p:tavLst>
                                    </p:anim>
                                    <p:anim calcmode="lin" valueType="num">
                                      <p:cBhvr>
                                        <p:cTn id="63" dur="500" fill="hold"/>
                                        <p:tgtEl>
                                          <p:spTgt spid="76"/>
                                        </p:tgtEl>
                                        <p:attrNameLst>
                                          <p:attrName>ppt_h</p:attrName>
                                        </p:attrNameLst>
                                      </p:cBhvr>
                                      <p:tavLst>
                                        <p:tav tm="0">
                                          <p:val>
                                            <p:fltVal val="0"/>
                                          </p:val>
                                        </p:tav>
                                        <p:tav tm="100000">
                                          <p:val>
                                            <p:strVal val="#ppt_h"/>
                                          </p:val>
                                        </p:tav>
                                      </p:tavLst>
                                    </p:anim>
                                    <p:anim calcmode="lin" valueType="num">
                                      <p:cBhvr>
                                        <p:cTn id="64" dur="500" fill="hold"/>
                                        <p:tgtEl>
                                          <p:spTgt spid="76"/>
                                        </p:tgtEl>
                                        <p:attrNameLst>
                                          <p:attrName>style.rotation</p:attrName>
                                        </p:attrNameLst>
                                      </p:cBhvr>
                                      <p:tavLst>
                                        <p:tav tm="0">
                                          <p:val>
                                            <p:fltVal val="360"/>
                                          </p:val>
                                        </p:tav>
                                        <p:tav tm="100000">
                                          <p:val>
                                            <p:fltVal val="0"/>
                                          </p:val>
                                        </p:tav>
                                      </p:tavLst>
                                    </p:anim>
                                    <p:animEffect transition="in" filter="fade">
                                      <p:cBhvr>
                                        <p:cTn id="65" dur="500"/>
                                        <p:tgtEl>
                                          <p:spTgt spid="76"/>
                                        </p:tgtEl>
                                      </p:cBhvr>
                                    </p:animEffect>
                                  </p:childTnLst>
                                </p:cTn>
                              </p:par>
                              <p:par>
                                <p:cTn id="66" presetID="49" presetClass="entr" presetSubtype="0" decel="100000" fill="hold" grpId="0" nodeType="withEffect">
                                  <p:stCondLst>
                                    <p:cond delay="500"/>
                                  </p:stCondLst>
                                  <p:childTnLst>
                                    <p:set>
                                      <p:cBhvr>
                                        <p:cTn id="67" dur="1" fill="hold">
                                          <p:stCondLst>
                                            <p:cond delay="0"/>
                                          </p:stCondLst>
                                        </p:cTn>
                                        <p:tgtEl>
                                          <p:spTgt spid="70"/>
                                        </p:tgtEl>
                                        <p:attrNameLst>
                                          <p:attrName>style.visibility</p:attrName>
                                        </p:attrNameLst>
                                      </p:cBhvr>
                                      <p:to>
                                        <p:strVal val="visible"/>
                                      </p:to>
                                    </p:set>
                                    <p:anim calcmode="lin" valueType="num">
                                      <p:cBhvr>
                                        <p:cTn id="68" dur="500" fill="hold"/>
                                        <p:tgtEl>
                                          <p:spTgt spid="70"/>
                                        </p:tgtEl>
                                        <p:attrNameLst>
                                          <p:attrName>ppt_w</p:attrName>
                                        </p:attrNameLst>
                                      </p:cBhvr>
                                      <p:tavLst>
                                        <p:tav tm="0">
                                          <p:val>
                                            <p:fltVal val="0"/>
                                          </p:val>
                                        </p:tav>
                                        <p:tav tm="100000">
                                          <p:val>
                                            <p:strVal val="#ppt_w"/>
                                          </p:val>
                                        </p:tav>
                                      </p:tavLst>
                                    </p:anim>
                                    <p:anim calcmode="lin" valueType="num">
                                      <p:cBhvr>
                                        <p:cTn id="69" dur="500" fill="hold"/>
                                        <p:tgtEl>
                                          <p:spTgt spid="70"/>
                                        </p:tgtEl>
                                        <p:attrNameLst>
                                          <p:attrName>ppt_h</p:attrName>
                                        </p:attrNameLst>
                                      </p:cBhvr>
                                      <p:tavLst>
                                        <p:tav tm="0">
                                          <p:val>
                                            <p:fltVal val="0"/>
                                          </p:val>
                                        </p:tav>
                                        <p:tav tm="100000">
                                          <p:val>
                                            <p:strVal val="#ppt_h"/>
                                          </p:val>
                                        </p:tav>
                                      </p:tavLst>
                                    </p:anim>
                                    <p:anim calcmode="lin" valueType="num">
                                      <p:cBhvr>
                                        <p:cTn id="70" dur="500" fill="hold"/>
                                        <p:tgtEl>
                                          <p:spTgt spid="70"/>
                                        </p:tgtEl>
                                        <p:attrNameLst>
                                          <p:attrName>style.rotation</p:attrName>
                                        </p:attrNameLst>
                                      </p:cBhvr>
                                      <p:tavLst>
                                        <p:tav tm="0">
                                          <p:val>
                                            <p:fltVal val="360"/>
                                          </p:val>
                                        </p:tav>
                                        <p:tav tm="100000">
                                          <p:val>
                                            <p:fltVal val="0"/>
                                          </p:val>
                                        </p:tav>
                                      </p:tavLst>
                                    </p:anim>
                                    <p:animEffect transition="in" filter="fade">
                                      <p:cBhvr>
                                        <p:cTn id="71" dur="500"/>
                                        <p:tgtEl>
                                          <p:spTgt spid="70"/>
                                        </p:tgtEl>
                                      </p:cBhvr>
                                    </p:animEffect>
                                  </p:childTnLst>
                                </p:cTn>
                              </p:par>
                              <p:par>
                                <p:cTn id="72" presetID="49" presetClass="entr" presetSubtype="0" decel="100000" fill="hold" grpId="0" nodeType="withEffect">
                                  <p:stCondLst>
                                    <p:cond delay="500"/>
                                  </p:stCondLst>
                                  <p:childTnLst>
                                    <p:set>
                                      <p:cBhvr>
                                        <p:cTn id="73" dur="1" fill="hold">
                                          <p:stCondLst>
                                            <p:cond delay="0"/>
                                          </p:stCondLst>
                                        </p:cTn>
                                        <p:tgtEl>
                                          <p:spTgt spid="73"/>
                                        </p:tgtEl>
                                        <p:attrNameLst>
                                          <p:attrName>style.visibility</p:attrName>
                                        </p:attrNameLst>
                                      </p:cBhvr>
                                      <p:to>
                                        <p:strVal val="visible"/>
                                      </p:to>
                                    </p:set>
                                    <p:anim calcmode="lin" valueType="num">
                                      <p:cBhvr>
                                        <p:cTn id="74" dur="500" fill="hold"/>
                                        <p:tgtEl>
                                          <p:spTgt spid="73"/>
                                        </p:tgtEl>
                                        <p:attrNameLst>
                                          <p:attrName>ppt_w</p:attrName>
                                        </p:attrNameLst>
                                      </p:cBhvr>
                                      <p:tavLst>
                                        <p:tav tm="0">
                                          <p:val>
                                            <p:fltVal val="0"/>
                                          </p:val>
                                        </p:tav>
                                        <p:tav tm="100000">
                                          <p:val>
                                            <p:strVal val="#ppt_w"/>
                                          </p:val>
                                        </p:tav>
                                      </p:tavLst>
                                    </p:anim>
                                    <p:anim calcmode="lin" valueType="num">
                                      <p:cBhvr>
                                        <p:cTn id="75" dur="500" fill="hold"/>
                                        <p:tgtEl>
                                          <p:spTgt spid="73"/>
                                        </p:tgtEl>
                                        <p:attrNameLst>
                                          <p:attrName>ppt_h</p:attrName>
                                        </p:attrNameLst>
                                      </p:cBhvr>
                                      <p:tavLst>
                                        <p:tav tm="0">
                                          <p:val>
                                            <p:fltVal val="0"/>
                                          </p:val>
                                        </p:tav>
                                        <p:tav tm="100000">
                                          <p:val>
                                            <p:strVal val="#ppt_h"/>
                                          </p:val>
                                        </p:tav>
                                      </p:tavLst>
                                    </p:anim>
                                    <p:anim calcmode="lin" valueType="num">
                                      <p:cBhvr>
                                        <p:cTn id="76" dur="500" fill="hold"/>
                                        <p:tgtEl>
                                          <p:spTgt spid="73"/>
                                        </p:tgtEl>
                                        <p:attrNameLst>
                                          <p:attrName>style.rotation</p:attrName>
                                        </p:attrNameLst>
                                      </p:cBhvr>
                                      <p:tavLst>
                                        <p:tav tm="0">
                                          <p:val>
                                            <p:fltVal val="360"/>
                                          </p:val>
                                        </p:tav>
                                        <p:tav tm="100000">
                                          <p:val>
                                            <p:fltVal val="0"/>
                                          </p:val>
                                        </p:tav>
                                      </p:tavLst>
                                    </p:anim>
                                    <p:animEffect transition="in" filter="fade">
                                      <p:cBhvr>
                                        <p:cTn id="77" dur="500"/>
                                        <p:tgtEl>
                                          <p:spTgt spid="73"/>
                                        </p:tgtEl>
                                      </p:cBhvr>
                                    </p:animEffect>
                                  </p:childTnLst>
                                </p:cTn>
                              </p:par>
                              <p:par>
                                <p:cTn id="78" presetID="49" presetClass="entr" presetSubtype="0" decel="100000" fill="hold" grpId="0" nodeType="withEffect">
                                  <p:stCondLst>
                                    <p:cond delay="500"/>
                                  </p:stCondLst>
                                  <p:childTnLst>
                                    <p:set>
                                      <p:cBhvr>
                                        <p:cTn id="79" dur="1" fill="hold">
                                          <p:stCondLst>
                                            <p:cond delay="0"/>
                                          </p:stCondLst>
                                        </p:cTn>
                                        <p:tgtEl>
                                          <p:spTgt spid="74"/>
                                        </p:tgtEl>
                                        <p:attrNameLst>
                                          <p:attrName>style.visibility</p:attrName>
                                        </p:attrNameLst>
                                      </p:cBhvr>
                                      <p:to>
                                        <p:strVal val="visible"/>
                                      </p:to>
                                    </p:set>
                                    <p:anim calcmode="lin" valueType="num">
                                      <p:cBhvr>
                                        <p:cTn id="80" dur="500" fill="hold"/>
                                        <p:tgtEl>
                                          <p:spTgt spid="74"/>
                                        </p:tgtEl>
                                        <p:attrNameLst>
                                          <p:attrName>ppt_w</p:attrName>
                                        </p:attrNameLst>
                                      </p:cBhvr>
                                      <p:tavLst>
                                        <p:tav tm="0">
                                          <p:val>
                                            <p:fltVal val="0"/>
                                          </p:val>
                                        </p:tav>
                                        <p:tav tm="100000">
                                          <p:val>
                                            <p:strVal val="#ppt_w"/>
                                          </p:val>
                                        </p:tav>
                                      </p:tavLst>
                                    </p:anim>
                                    <p:anim calcmode="lin" valueType="num">
                                      <p:cBhvr>
                                        <p:cTn id="81" dur="500" fill="hold"/>
                                        <p:tgtEl>
                                          <p:spTgt spid="74"/>
                                        </p:tgtEl>
                                        <p:attrNameLst>
                                          <p:attrName>ppt_h</p:attrName>
                                        </p:attrNameLst>
                                      </p:cBhvr>
                                      <p:tavLst>
                                        <p:tav tm="0">
                                          <p:val>
                                            <p:fltVal val="0"/>
                                          </p:val>
                                        </p:tav>
                                        <p:tav tm="100000">
                                          <p:val>
                                            <p:strVal val="#ppt_h"/>
                                          </p:val>
                                        </p:tav>
                                      </p:tavLst>
                                    </p:anim>
                                    <p:anim calcmode="lin" valueType="num">
                                      <p:cBhvr>
                                        <p:cTn id="82" dur="500" fill="hold"/>
                                        <p:tgtEl>
                                          <p:spTgt spid="74"/>
                                        </p:tgtEl>
                                        <p:attrNameLst>
                                          <p:attrName>style.rotation</p:attrName>
                                        </p:attrNameLst>
                                      </p:cBhvr>
                                      <p:tavLst>
                                        <p:tav tm="0">
                                          <p:val>
                                            <p:fltVal val="360"/>
                                          </p:val>
                                        </p:tav>
                                        <p:tav tm="100000">
                                          <p:val>
                                            <p:fltVal val="0"/>
                                          </p:val>
                                        </p:tav>
                                      </p:tavLst>
                                    </p:anim>
                                    <p:animEffect transition="in" filter="fade">
                                      <p:cBhvr>
                                        <p:cTn id="83" dur="500"/>
                                        <p:tgtEl>
                                          <p:spTgt spid="74"/>
                                        </p:tgtEl>
                                      </p:cBhvr>
                                    </p:animEffect>
                                  </p:childTnLst>
                                </p:cTn>
                              </p:par>
                              <p:par>
                                <p:cTn id="84" presetID="49" presetClass="entr" presetSubtype="0" decel="100000" fill="hold" grpId="0" nodeType="withEffect">
                                  <p:stCondLst>
                                    <p:cond delay="500"/>
                                  </p:stCondLst>
                                  <p:childTnLst>
                                    <p:set>
                                      <p:cBhvr>
                                        <p:cTn id="85" dur="1" fill="hold">
                                          <p:stCondLst>
                                            <p:cond delay="0"/>
                                          </p:stCondLst>
                                        </p:cTn>
                                        <p:tgtEl>
                                          <p:spTgt spid="69"/>
                                        </p:tgtEl>
                                        <p:attrNameLst>
                                          <p:attrName>style.visibility</p:attrName>
                                        </p:attrNameLst>
                                      </p:cBhvr>
                                      <p:to>
                                        <p:strVal val="visible"/>
                                      </p:to>
                                    </p:set>
                                    <p:anim calcmode="lin" valueType="num">
                                      <p:cBhvr>
                                        <p:cTn id="86" dur="500" fill="hold"/>
                                        <p:tgtEl>
                                          <p:spTgt spid="69"/>
                                        </p:tgtEl>
                                        <p:attrNameLst>
                                          <p:attrName>ppt_w</p:attrName>
                                        </p:attrNameLst>
                                      </p:cBhvr>
                                      <p:tavLst>
                                        <p:tav tm="0">
                                          <p:val>
                                            <p:fltVal val="0"/>
                                          </p:val>
                                        </p:tav>
                                        <p:tav tm="100000">
                                          <p:val>
                                            <p:strVal val="#ppt_w"/>
                                          </p:val>
                                        </p:tav>
                                      </p:tavLst>
                                    </p:anim>
                                    <p:anim calcmode="lin" valueType="num">
                                      <p:cBhvr>
                                        <p:cTn id="87" dur="500" fill="hold"/>
                                        <p:tgtEl>
                                          <p:spTgt spid="69"/>
                                        </p:tgtEl>
                                        <p:attrNameLst>
                                          <p:attrName>ppt_h</p:attrName>
                                        </p:attrNameLst>
                                      </p:cBhvr>
                                      <p:tavLst>
                                        <p:tav tm="0">
                                          <p:val>
                                            <p:fltVal val="0"/>
                                          </p:val>
                                        </p:tav>
                                        <p:tav tm="100000">
                                          <p:val>
                                            <p:strVal val="#ppt_h"/>
                                          </p:val>
                                        </p:tav>
                                      </p:tavLst>
                                    </p:anim>
                                    <p:anim calcmode="lin" valueType="num">
                                      <p:cBhvr>
                                        <p:cTn id="88" dur="500" fill="hold"/>
                                        <p:tgtEl>
                                          <p:spTgt spid="69"/>
                                        </p:tgtEl>
                                        <p:attrNameLst>
                                          <p:attrName>style.rotation</p:attrName>
                                        </p:attrNameLst>
                                      </p:cBhvr>
                                      <p:tavLst>
                                        <p:tav tm="0">
                                          <p:val>
                                            <p:fltVal val="360"/>
                                          </p:val>
                                        </p:tav>
                                        <p:tav tm="100000">
                                          <p:val>
                                            <p:fltVal val="0"/>
                                          </p:val>
                                        </p:tav>
                                      </p:tavLst>
                                    </p:anim>
                                    <p:animEffect transition="in" filter="fade">
                                      <p:cBhvr>
                                        <p:cTn id="89" dur="500"/>
                                        <p:tgtEl>
                                          <p:spTgt spid="69"/>
                                        </p:tgtEl>
                                      </p:cBhvr>
                                    </p:animEffect>
                                  </p:childTnLst>
                                </p:cTn>
                              </p:par>
                              <p:par>
                                <p:cTn id="90" presetID="49" presetClass="entr" presetSubtype="0" decel="100000" fill="hold" grpId="0" nodeType="withEffect">
                                  <p:stCondLst>
                                    <p:cond delay="500"/>
                                  </p:stCondLst>
                                  <p:childTnLst>
                                    <p:set>
                                      <p:cBhvr>
                                        <p:cTn id="91" dur="1" fill="hold">
                                          <p:stCondLst>
                                            <p:cond delay="0"/>
                                          </p:stCondLst>
                                        </p:cTn>
                                        <p:tgtEl>
                                          <p:spTgt spid="68"/>
                                        </p:tgtEl>
                                        <p:attrNameLst>
                                          <p:attrName>style.visibility</p:attrName>
                                        </p:attrNameLst>
                                      </p:cBhvr>
                                      <p:to>
                                        <p:strVal val="visible"/>
                                      </p:to>
                                    </p:set>
                                    <p:anim calcmode="lin" valueType="num">
                                      <p:cBhvr>
                                        <p:cTn id="92" dur="500" fill="hold"/>
                                        <p:tgtEl>
                                          <p:spTgt spid="68"/>
                                        </p:tgtEl>
                                        <p:attrNameLst>
                                          <p:attrName>ppt_w</p:attrName>
                                        </p:attrNameLst>
                                      </p:cBhvr>
                                      <p:tavLst>
                                        <p:tav tm="0">
                                          <p:val>
                                            <p:fltVal val="0"/>
                                          </p:val>
                                        </p:tav>
                                        <p:tav tm="100000">
                                          <p:val>
                                            <p:strVal val="#ppt_w"/>
                                          </p:val>
                                        </p:tav>
                                      </p:tavLst>
                                    </p:anim>
                                    <p:anim calcmode="lin" valueType="num">
                                      <p:cBhvr>
                                        <p:cTn id="93" dur="500" fill="hold"/>
                                        <p:tgtEl>
                                          <p:spTgt spid="68"/>
                                        </p:tgtEl>
                                        <p:attrNameLst>
                                          <p:attrName>ppt_h</p:attrName>
                                        </p:attrNameLst>
                                      </p:cBhvr>
                                      <p:tavLst>
                                        <p:tav tm="0">
                                          <p:val>
                                            <p:fltVal val="0"/>
                                          </p:val>
                                        </p:tav>
                                        <p:tav tm="100000">
                                          <p:val>
                                            <p:strVal val="#ppt_h"/>
                                          </p:val>
                                        </p:tav>
                                      </p:tavLst>
                                    </p:anim>
                                    <p:anim calcmode="lin" valueType="num">
                                      <p:cBhvr>
                                        <p:cTn id="94" dur="500" fill="hold"/>
                                        <p:tgtEl>
                                          <p:spTgt spid="68"/>
                                        </p:tgtEl>
                                        <p:attrNameLst>
                                          <p:attrName>style.rotation</p:attrName>
                                        </p:attrNameLst>
                                      </p:cBhvr>
                                      <p:tavLst>
                                        <p:tav tm="0">
                                          <p:val>
                                            <p:fltVal val="360"/>
                                          </p:val>
                                        </p:tav>
                                        <p:tav tm="100000">
                                          <p:val>
                                            <p:fltVal val="0"/>
                                          </p:val>
                                        </p:tav>
                                      </p:tavLst>
                                    </p:anim>
                                    <p:animEffect transition="in" filter="fade">
                                      <p:cBhvr>
                                        <p:cTn id="95" dur="500"/>
                                        <p:tgtEl>
                                          <p:spTgt spid="68"/>
                                        </p:tgtEl>
                                      </p:cBhvr>
                                    </p:animEffect>
                                  </p:childTnLst>
                                </p:cTn>
                              </p:par>
                            </p:childTnLst>
                          </p:cTn>
                        </p:par>
                        <p:par>
                          <p:cTn id="96" fill="hold">
                            <p:stCondLst>
                              <p:cond delay="1500"/>
                            </p:stCondLst>
                            <p:childTnLst>
                              <p:par>
                                <p:cTn id="97" presetID="10" presetClass="entr" presetSubtype="0" fill="hold" grpId="0" nodeType="after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Graphic spid="67" grpId="0">
        <p:bldSub>
          <a:bldChart bld="category"/>
        </p:bldSub>
      </p:bldGraphic>
      <p:bldP spid="68" grpId="0" animBg="1"/>
      <p:bldP spid="69" grpId="0" animBg="1"/>
      <p:bldP spid="70" grpId="0" animBg="1"/>
      <p:bldP spid="71" grpId="0" animBg="1"/>
      <p:bldP spid="72" grpId="0" animBg="1"/>
      <p:bldP spid="73" grpId="0" animBg="1"/>
      <p:bldP spid="74" grpId="0" animBg="1"/>
      <p:bldP spid="75" grpId="0" animBg="1"/>
      <p:bldP spid="76" grpId="0" animBg="1"/>
      <p:bldP spid="78" grpId="0" animBg="1"/>
      <p:bldP spid="3"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Isosceles Triangle 1197">
            <a:extLst>
              <a:ext uri="{FF2B5EF4-FFF2-40B4-BE49-F238E27FC236}">
                <a16:creationId xmlns:a16="http://schemas.microsoft.com/office/drawing/2014/main" id="{540AE703-8566-43D9-AC8F-A1F59815BB1A}"/>
              </a:ext>
            </a:extLst>
          </p:cNvPr>
          <p:cNvSpPr/>
          <p:nvPr/>
        </p:nvSpPr>
        <p:spPr>
          <a:xfrm>
            <a:off x="9004142" y="1552274"/>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Isosceles Triangle 1198">
            <a:extLst>
              <a:ext uri="{FF2B5EF4-FFF2-40B4-BE49-F238E27FC236}">
                <a16:creationId xmlns:a16="http://schemas.microsoft.com/office/drawing/2014/main" id="{C989A619-C766-4410-8E61-D16729914427}"/>
              </a:ext>
            </a:extLst>
          </p:cNvPr>
          <p:cNvSpPr/>
          <p:nvPr/>
        </p:nvSpPr>
        <p:spPr>
          <a:xfrm rot="2700000">
            <a:off x="858831" y="96577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Isosceles Triangle 1199">
            <a:extLst>
              <a:ext uri="{FF2B5EF4-FFF2-40B4-BE49-F238E27FC236}">
                <a16:creationId xmlns:a16="http://schemas.microsoft.com/office/drawing/2014/main" id="{E9714368-A107-49F6-8118-98D3C3F15E86}"/>
              </a:ext>
            </a:extLst>
          </p:cNvPr>
          <p:cNvSpPr/>
          <p:nvPr/>
        </p:nvSpPr>
        <p:spPr>
          <a:xfrm rot="9000000">
            <a:off x="3216159" y="128074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Isosceles Triangle 1200">
            <a:extLst>
              <a:ext uri="{FF2B5EF4-FFF2-40B4-BE49-F238E27FC236}">
                <a16:creationId xmlns:a16="http://schemas.microsoft.com/office/drawing/2014/main" id="{6C48CAF6-6667-41EC-828E-2C85714122CD}"/>
              </a:ext>
            </a:extLst>
          </p:cNvPr>
          <p:cNvSpPr/>
          <p:nvPr/>
        </p:nvSpPr>
        <p:spPr>
          <a:xfrm rot="6300000">
            <a:off x="5863895" y="19440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Isosceles Triangle 1201">
            <a:extLst>
              <a:ext uri="{FF2B5EF4-FFF2-40B4-BE49-F238E27FC236}">
                <a16:creationId xmlns:a16="http://schemas.microsoft.com/office/drawing/2014/main" id="{C3BCDC59-0003-4448-9B46-BB04A806DD2E}"/>
              </a:ext>
            </a:extLst>
          </p:cNvPr>
          <p:cNvSpPr/>
          <p:nvPr/>
        </p:nvSpPr>
        <p:spPr>
          <a:xfrm rot="7200000">
            <a:off x="1517676" y="632580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Isosceles Triangle 1202">
            <a:extLst>
              <a:ext uri="{FF2B5EF4-FFF2-40B4-BE49-F238E27FC236}">
                <a16:creationId xmlns:a16="http://schemas.microsoft.com/office/drawing/2014/main" id="{934D39AB-F026-4151-A056-9C9FC5ED1B49}"/>
              </a:ext>
            </a:extLst>
          </p:cNvPr>
          <p:cNvSpPr/>
          <p:nvPr/>
        </p:nvSpPr>
        <p:spPr>
          <a:xfrm rot="12401754">
            <a:off x="1694858" y="247878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4" name="Isosceles Triangle 1203">
            <a:extLst>
              <a:ext uri="{FF2B5EF4-FFF2-40B4-BE49-F238E27FC236}">
                <a16:creationId xmlns:a16="http://schemas.microsoft.com/office/drawing/2014/main" id="{65B73F3E-1CF7-4EC4-BF94-8D1E2BDEC76F}"/>
              </a:ext>
            </a:extLst>
          </p:cNvPr>
          <p:cNvSpPr/>
          <p:nvPr/>
        </p:nvSpPr>
        <p:spPr>
          <a:xfrm rot="15307957">
            <a:off x="4561759" y="419646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5" name="Isosceles Triangle 1204">
            <a:extLst>
              <a:ext uri="{FF2B5EF4-FFF2-40B4-BE49-F238E27FC236}">
                <a16:creationId xmlns:a16="http://schemas.microsoft.com/office/drawing/2014/main" id="{FF6B386F-7C7C-4A26-89AB-55236F2C7EE8}"/>
              </a:ext>
            </a:extLst>
          </p:cNvPr>
          <p:cNvSpPr/>
          <p:nvPr/>
        </p:nvSpPr>
        <p:spPr>
          <a:xfrm rot="6300000">
            <a:off x="9505586" y="549698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Isosceles Triangle 1205">
            <a:extLst>
              <a:ext uri="{FF2B5EF4-FFF2-40B4-BE49-F238E27FC236}">
                <a16:creationId xmlns:a16="http://schemas.microsoft.com/office/drawing/2014/main" id="{ADA594AB-D7AE-451E-82D5-99B3989DCF82}"/>
              </a:ext>
            </a:extLst>
          </p:cNvPr>
          <p:cNvSpPr/>
          <p:nvPr/>
        </p:nvSpPr>
        <p:spPr>
          <a:xfrm rot="9411965">
            <a:off x="11019167" y="82058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973BF-4B60-4D05-8F09-125CF29B6BF0}"/>
              </a:ext>
            </a:extLst>
          </p:cNvPr>
          <p:cNvSpPr>
            <a:spLocks noGrp="1"/>
          </p:cNvSpPr>
          <p:nvPr>
            <p:ph type="title"/>
          </p:nvPr>
        </p:nvSpPr>
        <p:spPr/>
        <p:txBody>
          <a:bodyPr/>
          <a:lstStyle/>
          <a:p>
            <a:r>
              <a:rPr lang="en-US" dirty="0">
                <a:solidFill>
                  <a:schemeClr val="accent3">
                    <a:lumMod val="75000"/>
                  </a:schemeClr>
                </a:solidFill>
                <a:latin typeface="Poppins" panose="00000500000000000000" pitchFamily="2" charset="0"/>
                <a:cs typeface="Poppins" panose="00000500000000000000" pitchFamily="2" charset="0"/>
              </a:rPr>
              <a:t>Time zone Coverage</a:t>
            </a:r>
          </a:p>
        </p:txBody>
      </p:sp>
      <p:grpSp>
        <p:nvGrpSpPr>
          <p:cNvPr id="865" name="Group 864">
            <a:extLst>
              <a:ext uri="{FF2B5EF4-FFF2-40B4-BE49-F238E27FC236}">
                <a16:creationId xmlns:a16="http://schemas.microsoft.com/office/drawing/2014/main" id="{5046E350-6606-4935-8F29-C7688A89104B}"/>
              </a:ext>
            </a:extLst>
          </p:cNvPr>
          <p:cNvGrpSpPr/>
          <p:nvPr/>
        </p:nvGrpSpPr>
        <p:grpSpPr>
          <a:xfrm>
            <a:off x="4648340" y="2173639"/>
            <a:ext cx="7073076" cy="3450712"/>
            <a:chOff x="1922250" y="1859791"/>
            <a:chExt cx="8334980" cy="4066351"/>
          </a:xfrm>
          <a:solidFill>
            <a:schemeClr val="bg2">
              <a:lumMod val="85000"/>
            </a:schemeClr>
          </a:solidFill>
        </p:grpSpPr>
        <p:sp>
          <p:nvSpPr>
            <p:cNvPr id="866" name="Freeform 403">
              <a:extLst>
                <a:ext uri="{FF2B5EF4-FFF2-40B4-BE49-F238E27FC236}">
                  <a16:creationId xmlns:a16="http://schemas.microsoft.com/office/drawing/2014/main" id="{BEB161A1-4676-4905-B4E4-60C363FAA3C1}"/>
                </a:ext>
              </a:extLst>
            </p:cNvPr>
            <p:cNvSpPr>
              <a:spLocks/>
            </p:cNvSpPr>
            <p:nvPr/>
          </p:nvSpPr>
          <p:spPr bwMode="auto">
            <a:xfrm>
              <a:off x="8431913" y="4779344"/>
              <a:ext cx="952478" cy="711969"/>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67" name="Freeform 404">
              <a:extLst>
                <a:ext uri="{FF2B5EF4-FFF2-40B4-BE49-F238E27FC236}">
                  <a16:creationId xmlns:a16="http://schemas.microsoft.com/office/drawing/2014/main" id="{E6200A1C-657D-47BD-9D5C-FD1FE959A0E0}"/>
                </a:ext>
              </a:extLst>
            </p:cNvPr>
            <p:cNvSpPr>
              <a:spLocks/>
            </p:cNvSpPr>
            <p:nvPr/>
          </p:nvSpPr>
          <p:spPr bwMode="auto">
            <a:xfrm>
              <a:off x="5709864" y="2963582"/>
              <a:ext cx="186353" cy="28192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68" name="Freeform 405">
              <a:extLst>
                <a:ext uri="{FF2B5EF4-FFF2-40B4-BE49-F238E27FC236}">
                  <a16:creationId xmlns:a16="http://schemas.microsoft.com/office/drawing/2014/main" id="{F18837E3-0E7D-45B7-9FE7-8E1E74AAAAFA}"/>
                </a:ext>
              </a:extLst>
            </p:cNvPr>
            <p:cNvSpPr>
              <a:spLocks/>
            </p:cNvSpPr>
            <p:nvPr/>
          </p:nvSpPr>
          <p:spPr bwMode="auto">
            <a:xfrm>
              <a:off x="5284593" y="2668920"/>
              <a:ext cx="251658" cy="122645"/>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69" name="Freeform 418">
              <a:extLst>
                <a:ext uri="{FF2B5EF4-FFF2-40B4-BE49-F238E27FC236}">
                  <a16:creationId xmlns:a16="http://schemas.microsoft.com/office/drawing/2014/main" id="{5C6E2341-189A-4A90-8E2B-722FBB2EAE23}"/>
                </a:ext>
              </a:extLst>
            </p:cNvPr>
            <p:cNvSpPr>
              <a:spLocks/>
            </p:cNvSpPr>
            <p:nvPr/>
          </p:nvSpPr>
          <p:spPr bwMode="auto">
            <a:xfrm>
              <a:off x="9725245" y="2538312"/>
              <a:ext cx="50968" cy="28669"/>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70" name="Freeform 419">
              <a:extLst>
                <a:ext uri="{FF2B5EF4-FFF2-40B4-BE49-F238E27FC236}">
                  <a16:creationId xmlns:a16="http://schemas.microsoft.com/office/drawing/2014/main" id="{AD4728B6-0315-47BA-A07E-1BD67DE9E01B}"/>
                </a:ext>
              </a:extLst>
            </p:cNvPr>
            <p:cNvSpPr>
              <a:spLocks/>
            </p:cNvSpPr>
            <p:nvPr/>
          </p:nvSpPr>
          <p:spPr bwMode="auto">
            <a:xfrm>
              <a:off x="9626492" y="2949248"/>
              <a:ext cx="28669" cy="23893"/>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71" name="Freeform 420">
              <a:extLst>
                <a:ext uri="{FF2B5EF4-FFF2-40B4-BE49-F238E27FC236}">
                  <a16:creationId xmlns:a16="http://schemas.microsoft.com/office/drawing/2014/main" id="{C9AB386B-9710-40BB-9879-1BA9DE3EF712}"/>
                </a:ext>
              </a:extLst>
            </p:cNvPr>
            <p:cNvSpPr>
              <a:spLocks/>
            </p:cNvSpPr>
            <p:nvPr/>
          </p:nvSpPr>
          <p:spPr bwMode="auto">
            <a:xfrm>
              <a:off x="9005311" y="3086227"/>
              <a:ext cx="23891" cy="12742"/>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72" name="Freeform 421">
              <a:extLst>
                <a:ext uri="{FF2B5EF4-FFF2-40B4-BE49-F238E27FC236}">
                  <a16:creationId xmlns:a16="http://schemas.microsoft.com/office/drawing/2014/main" id="{3EABC597-374B-4BDE-876C-41444FE24476}"/>
                </a:ext>
              </a:extLst>
            </p:cNvPr>
            <p:cNvSpPr>
              <a:spLocks/>
            </p:cNvSpPr>
            <p:nvPr/>
          </p:nvSpPr>
          <p:spPr bwMode="auto">
            <a:xfrm>
              <a:off x="9425803" y="3226390"/>
              <a:ext cx="23891" cy="22299"/>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73" name="Freeform 422">
              <a:extLst>
                <a:ext uri="{FF2B5EF4-FFF2-40B4-BE49-F238E27FC236}">
                  <a16:creationId xmlns:a16="http://schemas.microsoft.com/office/drawing/2014/main" id="{78EF4DB3-3864-4CB5-AF44-79F97A59D3E0}"/>
                </a:ext>
              </a:extLst>
            </p:cNvPr>
            <p:cNvSpPr>
              <a:spLocks/>
            </p:cNvSpPr>
            <p:nvPr/>
          </p:nvSpPr>
          <p:spPr bwMode="auto">
            <a:xfrm>
              <a:off x="9411468" y="3263023"/>
              <a:ext cx="9557" cy="4778"/>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74" name="Freeform 423">
              <a:extLst>
                <a:ext uri="{FF2B5EF4-FFF2-40B4-BE49-F238E27FC236}">
                  <a16:creationId xmlns:a16="http://schemas.microsoft.com/office/drawing/2014/main" id="{F0D8AA81-F298-4ACE-B1AF-1D30F03CFA4C}"/>
                </a:ext>
              </a:extLst>
            </p:cNvPr>
            <p:cNvSpPr>
              <a:spLocks/>
            </p:cNvSpPr>
            <p:nvPr/>
          </p:nvSpPr>
          <p:spPr bwMode="auto">
            <a:xfrm>
              <a:off x="9346165" y="3337884"/>
              <a:ext cx="14335" cy="4778"/>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75" name="Freeform 424">
              <a:extLst>
                <a:ext uri="{FF2B5EF4-FFF2-40B4-BE49-F238E27FC236}">
                  <a16:creationId xmlns:a16="http://schemas.microsoft.com/office/drawing/2014/main" id="{1F247028-CF64-4EBC-94A8-BDFF0C2B8019}"/>
                </a:ext>
              </a:extLst>
            </p:cNvPr>
            <p:cNvSpPr>
              <a:spLocks/>
            </p:cNvSpPr>
            <p:nvPr/>
          </p:nvSpPr>
          <p:spPr bwMode="auto">
            <a:xfrm>
              <a:off x="9290417" y="3361775"/>
              <a:ext cx="33448" cy="19114"/>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76" name="Freeform 425">
              <a:extLst>
                <a:ext uri="{FF2B5EF4-FFF2-40B4-BE49-F238E27FC236}">
                  <a16:creationId xmlns:a16="http://schemas.microsoft.com/office/drawing/2014/main" id="{D67B5269-99BA-45FD-8299-31D3A3C916D9}"/>
                </a:ext>
              </a:extLst>
            </p:cNvPr>
            <p:cNvSpPr>
              <a:spLocks/>
            </p:cNvSpPr>
            <p:nvPr/>
          </p:nvSpPr>
          <p:spPr bwMode="auto">
            <a:xfrm>
              <a:off x="9253784" y="3380889"/>
              <a:ext cx="27077" cy="17521"/>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77" name="Freeform 426">
              <a:extLst>
                <a:ext uri="{FF2B5EF4-FFF2-40B4-BE49-F238E27FC236}">
                  <a16:creationId xmlns:a16="http://schemas.microsoft.com/office/drawing/2014/main" id="{269C5437-B0CF-424C-8B9D-319D40D72622}"/>
                </a:ext>
              </a:extLst>
            </p:cNvPr>
            <p:cNvSpPr>
              <a:spLocks/>
            </p:cNvSpPr>
            <p:nvPr/>
          </p:nvSpPr>
          <p:spPr bwMode="auto">
            <a:xfrm>
              <a:off x="9229892" y="3395224"/>
              <a:ext cx="23891" cy="22299"/>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78" name="Freeform 427">
              <a:extLst>
                <a:ext uri="{FF2B5EF4-FFF2-40B4-BE49-F238E27FC236}">
                  <a16:creationId xmlns:a16="http://schemas.microsoft.com/office/drawing/2014/main" id="{A7319477-6636-4D7E-9179-451252D9E17B}"/>
                </a:ext>
              </a:extLst>
            </p:cNvPr>
            <p:cNvSpPr>
              <a:spLocks/>
            </p:cNvSpPr>
            <p:nvPr/>
          </p:nvSpPr>
          <p:spPr bwMode="auto">
            <a:xfrm>
              <a:off x="9225113" y="3427079"/>
              <a:ext cx="4778" cy="4778"/>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79" name="Freeform 428">
              <a:extLst>
                <a:ext uri="{FF2B5EF4-FFF2-40B4-BE49-F238E27FC236}">
                  <a16:creationId xmlns:a16="http://schemas.microsoft.com/office/drawing/2014/main" id="{64EE30F0-A957-4E92-80EB-22D215442B04}"/>
                </a:ext>
              </a:extLst>
            </p:cNvPr>
            <p:cNvSpPr>
              <a:spLocks/>
            </p:cNvSpPr>
            <p:nvPr/>
          </p:nvSpPr>
          <p:spPr bwMode="auto">
            <a:xfrm>
              <a:off x="9201222" y="3407966"/>
              <a:ext cx="23891" cy="19114"/>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80" name="Freeform 429">
              <a:extLst>
                <a:ext uri="{FF2B5EF4-FFF2-40B4-BE49-F238E27FC236}">
                  <a16:creationId xmlns:a16="http://schemas.microsoft.com/office/drawing/2014/main" id="{A3077249-4C5F-409B-8BBD-A6B1080F737D}"/>
                </a:ext>
              </a:extLst>
            </p:cNvPr>
            <p:cNvSpPr>
              <a:spLocks/>
            </p:cNvSpPr>
            <p:nvPr/>
          </p:nvSpPr>
          <p:spPr bwMode="auto">
            <a:xfrm>
              <a:off x="9029202" y="3581578"/>
              <a:ext cx="9557" cy="14335"/>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grpSp>
          <p:nvGrpSpPr>
            <p:cNvPr id="881" name="Group 880">
              <a:extLst>
                <a:ext uri="{FF2B5EF4-FFF2-40B4-BE49-F238E27FC236}">
                  <a16:creationId xmlns:a16="http://schemas.microsoft.com/office/drawing/2014/main" id="{BE12BC96-5E5A-469B-A980-C25C7BF720E0}"/>
                </a:ext>
              </a:extLst>
            </p:cNvPr>
            <p:cNvGrpSpPr/>
            <p:nvPr/>
          </p:nvGrpSpPr>
          <p:grpSpPr>
            <a:xfrm>
              <a:off x="8857184" y="3380889"/>
              <a:ext cx="348815" cy="331297"/>
              <a:chOff x="5961121" y="2686387"/>
              <a:chExt cx="288233" cy="273757"/>
            </a:xfrm>
            <a:grpFill/>
          </p:grpSpPr>
          <p:sp>
            <p:nvSpPr>
              <p:cNvPr id="1143" name="Freeform 430">
                <a:extLst>
                  <a:ext uri="{FF2B5EF4-FFF2-40B4-BE49-F238E27FC236}">
                    <a16:creationId xmlns:a16="http://schemas.microsoft.com/office/drawing/2014/main" id="{0053F14D-8B3E-4846-B936-E4C7239F2E62}"/>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44" name="Freeform 431">
                <a:extLst>
                  <a:ext uri="{FF2B5EF4-FFF2-40B4-BE49-F238E27FC236}">
                    <a16:creationId xmlns:a16="http://schemas.microsoft.com/office/drawing/2014/main" id="{FCDCA5AC-59F3-4286-9324-EBB19F050E06}"/>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grpSp>
        <p:sp>
          <p:nvSpPr>
            <p:cNvPr id="882" name="Freeform 432">
              <a:extLst>
                <a:ext uri="{FF2B5EF4-FFF2-40B4-BE49-F238E27FC236}">
                  <a16:creationId xmlns:a16="http://schemas.microsoft.com/office/drawing/2014/main" id="{BEF74D8F-4A6B-4982-8129-29E302A39B54}"/>
                </a:ext>
              </a:extLst>
            </p:cNvPr>
            <p:cNvSpPr>
              <a:spLocks/>
            </p:cNvSpPr>
            <p:nvPr/>
          </p:nvSpPr>
          <p:spPr bwMode="auto">
            <a:xfrm>
              <a:off x="8944785" y="3685108"/>
              <a:ext cx="9557" cy="12742"/>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83" name="Freeform 433">
              <a:extLst>
                <a:ext uri="{FF2B5EF4-FFF2-40B4-BE49-F238E27FC236}">
                  <a16:creationId xmlns:a16="http://schemas.microsoft.com/office/drawing/2014/main" id="{1E1466CB-B5A3-43E3-BCD7-7B7EEEB6A47F}"/>
                </a:ext>
              </a:extLst>
            </p:cNvPr>
            <p:cNvSpPr>
              <a:spLocks/>
            </p:cNvSpPr>
            <p:nvPr/>
          </p:nvSpPr>
          <p:spPr bwMode="auto">
            <a:xfrm>
              <a:off x="8889037" y="3685108"/>
              <a:ext cx="60525" cy="4619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84" name="Freeform 434">
              <a:extLst>
                <a:ext uri="{FF2B5EF4-FFF2-40B4-BE49-F238E27FC236}">
                  <a16:creationId xmlns:a16="http://schemas.microsoft.com/office/drawing/2014/main" id="{72BB90D8-F195-498A-858A-11C3F09E4CBC}"/>
                </a:ext>
              </a:extLst>
            </p:cNvPr>
            <p:cNvSpPr>
              <a:spLocks/>
            </p:cNvSpPr>
            <p:nvPr/>
          </p:nvSpPr>
          <p:spPr bwMode="auto">
            <a:xfrm>
              <a:off x="8828513" y="3702629"/>
              <a:ext cx="50968" cy="7486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85" name="Freeform 435">
              <a:extLst>
                <a:ext uri="{FF2B5EF4-FFF2-40B4-BE49-F238E27FC236}">
                  <a16:creationId xmlns:a16="http://schemas.microsoft.com/office/drawing/2014/main" id="{CC34947B-E41B-429E-89F4-2604D5B02B2F}"/>
                </a:ext>
              </a:extLst>
            </p:cNvPr>
            <p:cNvSpPr>
              <a:spLocks/>
            </p:cNvSpPr>
            <p:nvPr/>
          </p:nvSpPr>
          <p:spPr bwMode="auto">
            <a:xfrm>
              <a:off x="8777545" y="3885799"/>
              <a:ext cx="17521" cy="14335"/>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86" name="Freeform 436">
              <a:extLst>
                <a:ext uri="{FF2B5EF4-FFF2-40B4-BE49-F238E27FC236}">
                  <a16:creationId xmlns:a16="http://schemas.microsoft.com/office/drawing/2014/main" id="{405B9878-6264-4F78-88FD-004C6A58ED99}"/>
                </a:ext>
              </a:extLst>
            </p:cNvPr>
            <p:cNvSpPr>
              <a:spLocks/>
            </p:cNvSpPr>
            <p:nvPr/>
          </p:nvSpPr>
          <p:spPr bwMode="auto">
            <a:xfrm>
              <a:off x="8818956" y="3839608"/>
              <a:ext cx="9557" cy="796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87" name="Freeform 437">
              <a:extLst>
                <a:ext uri="{FF2B5EF4-FFF2-40B4-BE49-F238E27FC236}">
                  <a16:creationId xmlns:a16="http://schemas.microsoft.com/office/drawing/2014/main" id="{82ACACC4-EB44-4A3B-A5F1-EEFCD8AECF02}"/>
                </a:ext>
              </a:extLst>
            </p:cNvPr>
            <p:cNvSpPr>
              <a:spLocks/>
            </p:cNvSpPr>
            <p:nvPr/>
          </p:nvSpPr>
          <p:spPr bwMode="auto">
            <a:xfrm>
              <a:off x="8693127" y="3936767"/>
              <a:ext cx="9557"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88" name="Freeform 438">
              <a:extLst>
                <a:ext uri="{FF2B5EF4-FFF2-40B4-BE49-F238E27FC236}">
                  <a16:creationId xmlns:a16="http://schemas.microsoft.com/office/drawing/2014/main" id="{8ACA9250-3A54-403C-9170-B46232B79F7B}"/>
                </a:ext>
              </a:extLst>
            </p:cNvPr>
            <p:cNvSpPr>
              <a:spLocks/>
            </p:cNvSpPr>
            <p:nvPr/>
          </p:nvSpPr>
          <p:spPr bwMode="auto">
            <a:xfrm>
              <a:off x="8603933" y="3919246"/>
              <a:ext cx="55747" cy="78046"/>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89" name="Freeform 439">
              <a:extLst>
                <a:ext uri="{FF2B5EF4-FFF2-40B4-BE49-F238E27FC236}">
                  <a16:creationId xmlns:a16="http://schemas.microsoft.com/office/drawing/2014/main" id="{5DD8A8B4-1C96-4495-90F9-9D18CE0C3988}"/>
                </a:ext>
              </a:extLst>
            </p:cNvPr>
            <p:cNvSpPr>
              <a:spLocks/>
            </p:cNvSpPr>
            <p:nvPr/>
          </p:nvSpPr>
          <p:spPr bwMode="auto">
            <a:xfrm>
              <a:off x="8328383" y="4049854"/>
              <a:ext cx="65304" cy="4619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90" name="Freeform 440">
              <a:extLst>
                <a:ext uri="{FF2B5EF4-FFF2-40B4-BE49-F238E27FC236}">
                  <a16:creationId xmlns:a16="http://schemas.microsoft.com/office/drawing/2014/main" id="{34BC0B21-3811-4AA5-820C-A88774374A13}"/>
                </a:ext>
              </a:extLst>
            </p:cNvPr>
            <p:cNvSpPr>
              <a:spLocks/>
            </p:cNvSpPr>
            <p:nvPr/>
          </p:nvSpPr>
          <p:spPr bwMode="auto">
            <a:xfrm>
              <a:off x="8594376" y="4081710"/>
              <a:ext cx="93973" cy="1322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91" name="Freeform 441">
              <a:extLst>
                <a:ext uri="{FF2B5EF4-FFF2-40B4-BE49-F238E27FC236}">
                  <a16:creationId xmlns:a16="http://schemas.microsoft.com/office/drawing/2014/main" id="{111D0AAD-96DB-49B9-942E-DACEBB1F95DE}"/>
                </a:ext>
              </a:extLst>
            </p:cNvPr>
            <p:cNvSpPr>
              <a:spLocks/>
            </p:cNvSpPr>
            <p:nvPr/>
          </p:nvSpPr>
          <p:spPr bwMode="auto">
            <a:xfrm>
              <a:off x="8674015" y="4194796"/>
              <a:ext cx="28669" cy="36635"/>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92" name="Freeform 443">
              <a:extLst>
                <a:ext uri="{FF2B5EF4-FFF2-40B4-BE49-F238E27FC236}">
                  <a16:creationId xmlns:a16="http://schemas.microsoft.com/office/drawing/2014/main" id="{DD505AED-5B2D-49D6-AE7A-BF3782D08996}"/>
                </a:ext>
              </a:extLst>
            </p:cNvPr>
            <p:cNvSpPr>
              <a:spLocks/>
            </p:cNvSpPr>
            <p:nvPr/>
          </p:nvSpPr>
          <p:spPr bwMode="auto">
            <a:xfrm>
              <a:off x="8608710" y="4199575"/>
              <a:ext cx="28669" cy="36635"/>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93" name="Freeform 444">
              <a:extLst>
                <a:ext uri="{FF2B5EF4-FFF2-40B4-BE49-F238E27FC236}">
                  <a16:creationId xmlns:a16="http://schemas.microsoft.com/office/drawing/2014/main" id="{A0F6074E-A886-4286-9177-78387CF7E6E7}"/>
                </a:ext>
              </a:extLst>
            </p:cNvPr>
            <p:cNvSpPr>
              <a:spLocks/>
            </p:cNvSpPr>
            <p:nvPr/>
          </p:nvSpPr>
          <p:spPr bwMode="auto">
            <a:xfrm>
              <a:off x="8642159" y="4236208"/>
              <a:ext cx="41412" cy="47783"/>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94" name="Freeform 445">
              <a:extLst>
                <a:ext uri="{FF2B5EF4-FFF2-40B4-BE49-F238E27FC236}">
                  <a16:creationId xmlns:a16="http://schemas.microsoft.com/office/drawing/2014/main" id="{D03AA797-190A-4E2A-8100-41DA450AF7AB}"/>
                </a:ext>
              </a:extLst>
            </p:cNvPr>
            <p:cNvSpPr>
              <a:spLocks/>
            </p:cNvSpPr>
            <p:nvPr/>
          </p:nvSpPr>
          <p:spPr bwMode="auto">
            <a:xfrm>
              <a:off x="8651716" y="4264878"/>
              <a:ext cx="31856" cy="50968"/>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95" name="Freeform 446">
              <a:extLst>
                <a:ext uri="{FF2B5EF4-FFF2-40B4-BE49-F238E27FC236}">
                  <a16:creationId xmlns:a16="http://schemas.microsoft.com/office/drawing/2014/main" id="{FBE675BB-218F-4BA5-AEC2-2C95DED175C0}"/>
                </a:ext>
              </a:extLst>
            </p:cNvPr>
            <p:cNvSpPr>
              <a:spLocks/>
            </p:cNvSpPr>
            <p:nvPr/>
          </p:nvSpPr>
          <p:spPr bwMode="auto">
            <a:xfrm>
              <a:off x="8678791" y="4260100"/>
              <a:ext cx="19114" cy="36635"/>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96" name="Freeform 447">
              <a:extLst>
                <a:ext uri="{FF2B5EF4-FFF2-40B4-BE49-F238E27FC236}">
                  <a16:creationId xmlns:a16="http://schemas.microsoft.com/office/drawing/2014/main" id="{C46CD79D-96B6-4AE3-B6F1-C2B40563B0C8}"/>
                </a:ext>
              </a:extLst>
            </p:cNvPr>
            <p:cNvSpPr>
              <a:spLocks/>
            </p:cNvSpPr>
            <p:nvPr/>
          </p:nvSpPr>
          <p:spPr bwMode="auto">
            <a:xfrm>
              <a:off x="8688349" y="4283991"/>
              <a:ext cx="28669" cy="17521"/>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97" name="Freeform 450">
              <a:extLst>
                <a:ext uri="{FF2B5EF4-FFF2-40B4-BE49-F238E27FC236}">
                  <a16:creationId xmlns:a16="http://schemas.microsoft.com/office/drawing/2014/main" id="{58AEA3BB-04D7-491F-89AC-CE9DFD070F07}"/>
                </a:ext>
              </a:extLst>
            </p:cNvPr>
            <p:cNvSpPr>
              <a:spLocks/>
            </p:cNvSpPr>
            <p:nvPr/>
          </p:nvSpPr>
          <p:spPr bwMode="auto">
            <a:xfrm>
              <a:off x="8533850" y="4269657"/>
              <a:ext cx="55747" cy="55747"/>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98" name="Freeform 451">
              <a:extLst>
                <a:ext uri="{FF2B5EF4-FFF2-40B4-BE49-F238E27FC236}">
                  <a16:creationId xmlns:a16="http://schemas.microsoft.com/office/drawing/2014/main" id="{82406933-9CF2-4CF0-8F22-427E9BCF4698}"/>
                </a:ext>
              </a:extLst>
            </p:cNvPr>
            <p:cNvSpPr>
              <a:spLocks/>
            </p:cNvSpPr>
            <p:nvPr/>
          </p:nvSpPr>
          <p:spPr bwMode="auto">
            <a:xfrm>
              <a:off x="8697906" y="4199575"/>
              <a:ext cx="9557" cy="4778"/>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899" name="Freeform 452">
              <a:extLst>
                <a:ext uri="{FF2B5EF4-FFF2-40B4-BE49-F238E27FC236}">
                  <a16:creationId xmlns:a16="http://schemas.microsoft.com/office/drawing/2014/main" id="{C55596B5-D0F7-4E9E-A794-55DB1ED92B32}"/>
                </a:ext>
              </a:extLst>
            </p:cNvPr>
            <p:cNvSpPr>
              <a:spLocks/>
            </p:cNvSpPr>
            <p:nvPr/>
          </p:nvSpPr>
          <p:spPr bwMode="auto">
            <a:xfrm>
              <a:off x="8020977" y="4390707"/>
              <a:ext cx="261215" cy="272364"/>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00" name="Freeform 453">
              <a:extLst>
                <a:ext uri="{FF2B5EF4-FFF2-40B4-BE49-F238E27FC236}">
                  <a16:creationId xmlns:a16="http://schemas.microsoft.com/office/drawing/2014/main" id="{089D4246-4273-45AB-A0E3-F5CB54BD9473}"/>
                </a:ext>
              </a:extLst>
            </p:cNvPr>
            <p:cNvSpPr>
              <a:spLocks/>
            </p:cNvSpPr>
            <p:nvPr/>
          </p:nvSpPr>
          <p:spPr bwMode="auto">
            <a:xfrm>
              <a:off x="8067167" y="4489461"/>
              <a:ext cx="23891"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01" name="Freeform 454">
              <a:extLst>
                <a:ext uri="{FF2B5EF4-FFF2-40B4-BE49-F238E27FC236}">
                  <a16:creationId xmlns:a16="http://schemas.microsoft.com/office/drawing/2014/main" id="{82326F0F-5417-473C-AA73-973E57048119}"/>
                </a:ext>
              </a:extLst>
            </p:cNvPr>
            <p:cNvSpPr>
              <a:spLocks/>
            </p:cNvSpPr>
            <p:nvPr/>
          </p:nvSpPr>
          <p:spPr bwMode="auto">
            <a:xfrm>
              <a:off x="8100616" y="4545208"/>
              <a:ext cx="22299"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02" name="Freeform 455">
              <a:extLst>
                <a:ext uri="{FF2B5EF4-FFF2-40B4-BE49-F238E27FC236}">
                  <a16:creationId xmlns:a16="http://schemas.microsoft.com/office/drawing/2014/main" id="{3CB26A5B-FC9A-409A-99DE-BED46B2AD462}"/>
                </a:ext>
              </a:extLst>
            </p:cNvPr>
            <p:cNvSpPr>
              <a:spLocks/>
            </p:cNvSpPr>
            <p:nvPr/>
          </p:nvSpPr>
          <p:spPr bwMode="auto">
            <a:xfrm>
              <a:off x="8258301" y="4559541"/>
              <a:ext cx="33448" cy="33448"/>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03" name="Freeform 456">
              <a:extLst>
                <a:ext uri="{FF2B5EF4-FFF2-40B4-BE49-F238E27FC236}">
                  <a16:creationId xmlns:a16="http://schemas.microsoft.com/office/drawing/2014/main" id="{FD6D227A-004F-4172-968C-A28A6E3E018D}"/>
                </a:ext>
              </a:extLst>
            </p:cNvPr>
            <p:cNvSpPr>
              <a:spLocks/>
            </p:cNvSpPr>
            <p:nvPr/>
          </p:nvSpPr>
          <p:spPr bwMode="auto">
            <a:xfrm>
              <a:off x="8310862" y="4583434"/>
              <a:ext cx="17521" cy="17521"/>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04" name="Freeform 457">
              <a:extLst>
                <a:ext uri="{FF2B5EF4-FFF2-40B4-BE49-F238E27FC236}">
                  <a16:creationId xmlns:a16="http://schemas.microsoft.com/office/drawing/2014/main" id="{CE9AD2B9-2987-4898-A52A-48FBADE76B3D}"/>
                </a:ext>
              </a:extLst>
            </p:cNvPr>
            <p:cNvSpPr>
              <a:spLocks/>
            </p:cNvSpPr>
            <p:nvPr/>
          </p:nvSpPr>
          <p:spPr bwMode="auto">
            <a:xfrm>
              <a:off x="8263078" y="4663072"/>
              <a:ext cx="215025" cy="70082"/>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05" name="Freeform 458">
              <a:extLst>
                <a:ext uri="{FF2B5EF4-FFF2-40B4-BE49-F238E27FC236}">
                  <a16:creationId xmlns:a16="http://schemas.microsoft.com/office/drawing/2014/main" id="{C6533F24-120D-433E-A7C5-8FF5517987A1}"/>
                </a:ext>
              </a:extLst>
            </p:cNvPr>
            <p:cNvSpPr>
              <a:spLocks/>
            </p:cNvSpPr>
            <p:nvPr/>
          </p:nvSpPr>
          <p:spPr bwMode="auto">
            <a:xfrm>
              <a:off x="8422356" y="4680592"/>
              <a:ext cx="36633" cy="14335"/>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06" name="Freeform 459">
              <a:extLst>
                <a:ext uri="{FF2B5EF4-FFF2-40B4-BE49-F238E27FC236}">
                  <a16:creationId xmlns:a16="http://schemas.microsoft.com/office/drawing/2014/main" id="{017F50B5-CEBD-4ECF-82BD-9475B0666C8E}"/>
                </a:ext>
              </a:extLst>
            </p:cNvPr>
            <p:cNvSpPr>
              <a:spLocks/>
            </p:cNvSpPr>
            <p:nvPr/>
          </p:nvSpPr>
          <p:spPr bwMode="auto">
            <a:xfrm>
              <a:off x="8473324" y="4714040"/>
              <a:ext cx="28669" cy="19114"/>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07" name="Freeform 460">
              <a:extLst>
                <a:ext uri="{FF2B5EF4-FFF2-40B4-BE49-F238E27FC236}">
                  <a16:creationId xmlns:a16="http://schemas.microsoft.com/office/drawing/2014/main" id="{699994B5-0B33-4B4A-878C-385C583D9BC3}"/>
                </a:ext>
              </a:extLst>
            </p:cNvPr>
            <p:cNvSpPr>
              <a:spLocks/>
            </p:cNvSpPr>
            <p:nvPr/>
          </p:nvSpPr>
          <p:spPr bwMode="auto">
            <a:xfrm>
              <a:off x="8501995" y="4718818"/>
              <a:ext cx="22299" cy="14335"/>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08" name="Freeform 461">
              <a:extLst>
                <a:ext uri="{FF2B5EF4-FFF2-40B4-BE49-F238E27FC236}">
                  <a16:creationId xmlns:a16="http://schemas.microsoft.com/office/drawing/2014/main" id="{96A5D0DF-E15A-4928-A5E8-CF86C9EC01D4}"/>
                </a:ext>
              </a:extLst>
            </p:cNvPr>
            <p:cNvSpPr>
              <a:spLocks/>
            </p:cNvSpPr>
            <p:nvPr/>
          </p:nvSpPr>
          <p:spPr bwMode="auto">
            <a:xfrm>
              <a:off x="8519515" y="4718818"/>
              <a:ext cx="33448" cy="19114"/>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09" name="Freeform 462">
              <a:extLst>
                <a:ext uri="{FF2B5EF4-FFF2-40B4-BE49-F238E27FC236}">
                  <a16:creationId xmlns:a16="http://schemas.microsoft.com/office/drawing/2014/main" id="{AB0C151B-8B13-464D-8237-8E859A162A69}"/>
                </a:ext>
              </a:extLst>
            </p:cNvPr>
            <p:cNvSpPr>
              <a:spLocks/>
            </p:cNvSpPr>
            <p:nvPr/>
          </p:nvSpPr>
          <p:spPr bwMode="auto">
            <a:xfrm>
              <a:off x="8543406" y="4714040"/>
              <a:ext cx="38226" cy="23893"/>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10" name="Freeform 463">
              <a:extLst>
                <a:ext uri="{FF2B5EF4-FFF2-40B4-BE49-F238E27FC236}">
                  <a16:creationId xmlns:a16="http://schemas.microsoft.com/office/drawing/2014/main" id="{B79CF7BC-3502-4FCE-8D53-88FF4E18E928}"/>
                </a:ext>
              </a:extLst>
            </p:cNvPr>
            <p:cNvSpPr>
              <a:spLocks/>
            </p:cNvSpPr>
            <p:nvPr/>
          </p:nvSpPr>
          <p:spPr bwMode="auto">
            <a:xfrm>
              <a:off x="8594376" y="4718818"/>
              <a:ext cx="57340" cy="19114"/>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11" name="Freeform 464">
              <a:extLst>
                <a:ext uri="{FF2B5EF4-FFF2-40B4-BE49-F238E27FC236}">
                  <a16:creationId xmlns:a16="http://schemas.microsoft.com/office/drawing/2014/main" id="{DAA70ED0-D8CC-42A1-B6D7-A10013227888}"/>
                </a:ext>
              </a:extLst>
            </p:cNvPr>
            <p:cNvSpPr>
              <a:spLocks/>
            </p:cNvSpPr>
            <p:nvPr/>
          </p:nvSpPr>
          <p:spPr bwMode="auto">
            <a:xfrm>
              <a:off x="8576855" y="4745895"/>
              <a:ext cx="50968" cy="28669"/>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12" name="Freeform 465">
              <a:extLst>
                <a:ext uri="{FF2B5EF4-FFF2-40B4-BE49-F238E27FC236}">
                  <a16:creationId xmlns:a16="http://schemas.microsoft.com/office/drawing/2014/main" id="{94033C9B-C07D-4781-B19B-41FC9C60DC27}"/>
                </a:ext>
              </a:extLst>
            </p:cNvPr>
            <p:cNvSpPr>
              <a:spLocks/>
            </p:cNvSpPr>
            <p:nvPr/>
          </p:nvSpPr>
          <p:spPr bwMode="auto">
            <a:xfrm>
              <a:off x="8739317" y="4596176"/>
              <a:ext cx="28669" cy="19114"/>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13" name="Freeform 466">
              <a:extLst>
                <a:ext uri="{FF2B5EF4-FFF2-40B4-BE49-F238E27FC236}">
                  <a16:creationId xmlns:a16="http://schemas.microsoft.com/office/drawing/2014/main" id="{5A25ECFA-78BA-404E-BEF5-1E6CF49A583A}"/>
                </a:ext>
              </a:extLst>
            </p:cNvPr>
            <p:cNvSpPr>
              <a:spLocks/>
            </p:cNvSpPr>
            <p:nvPr/>
          </p:nvSpPr>
          <p:spPr bwMode="auto">
            <a:xfrm>
              <a:off x="8787101" y="4592990"/>
              <a:ext cx="70082" cy="22299"/>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14" name="Freeform 467">
              <a:extLst>
                <a:ext uri="{FF2B5EF4-FFF2-40B4-BE49-F238E27FC236}">
                  <a16:creationId xmlns:a16="http://schemas.microsoft.com/office/drawing/2014/main" id="{FBC0AB36-3903-402B-89B0-315704018FAE}"/>
                </a:ext>
              </a:extLst>
            </p:cNvPr>
            <p:cNvSpPr>
              <a:spLocks/>
            </p:cNvSpPr>
            <p:nvPr/>
          </p:nvSpPr>
          <p:spPr bwMode="auto">
            <a:xfrm>
              <a:off x="8572076" y="4484680"/>
              <a:ext cx="149721" cy="168834"/>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15" name="Freeform 468">
              <a:extLst>
                <a:ext uri="{FF2B5EF4-FFF2-40B4-BE49-F238E27FC236}">
                  <a16:creationId xmlns:a16="http://schemas.microsoft.com/office/drawing/2014/main" id="{227AEF82-B4A6-4071-BFDC-20B991553DEE}"/>
                </a:ext>
              </a:extLst>
            </p:cNvPr>
            <p:cNvSpPr>
              <a:spLocks/>
            </p:cNvSpPr>
            <p:nvPr/>
          </p:nvSpPr>
          <p:spPr bwMode="auto">
            <a:xfrm>
              <a:off x="8772766" y="4475124"/>
              <a:ext cx="36633" cy="70082"/>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16" name="Freeform 469">
              <a:extLst>
                <a:ext uri="{FF2B5EF4-FFF2-40B4-BE49-F238E27FC236}">
                  <a16:creationId xmlns:a16="http://schemas.microsoft.com/office/drawing/2014/main" id="{7909EAB5-EDB0-4A44-A09F-7805BF76552A}"/>
                </a:ext>
              </a:extLst>
            </p:cNvPr>
            <p:cNvSpPr>
              <a:spLocks/>
            </p:cNvSpPr>
            <p:nvPr/>
          </p:nvSpPr>
          <p:spPr bwMode="auto">
            <a:xfrm>
              <a:off x="8791880" y="4465568"/>
              <a:ext cx="12742" cy="9557"/>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17" name="Freeform 470">
              <a:extLst>
                <a:ext uri="{FF2B5EF4-FFF2-40B4-BE49-F238E27FC236}">
                  <a16:creationId xmlns:a16="http://schemas.microsoft.com/office/drawing/2014/main" id="{85C42AE3-3DD0-44CE-8D7E-C04FDD595E50}"/>
                </a:ext>
              </a:extLst>
            </p:cNvPr>
            <p:cNvSpPr>
              <a:spLocks/>
            </p:cNvSpPr>
            <p:nvPr/>
          </p:nvSpPr>
          <p:spPr bwMode="auto">
            <a:xfrm>
              <a:off x="8842849" y="4526093"/>
              <a:ext cx="22299" cy="9557"/>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18" name="Freeform 471">
              <a:extLst>
                <a:ext uri="{FF2B5EF4-FFF2-40B4-BE49-F238E27FC236}">
                  <a16:creationId xmlns:a16="http://schemas.microsoft.com/office/drawing/2014/main" id="{C8E55AC6-01A8-4E52-B0A0-32F74DC14977}"/>
                </a:ext>
              </a:extLst>
            </p:cNvPr>
            <p:cNvSpPr>
              <a:spLocks/>
            </p:cNvSpPr>
            <p:nvPr/>
          </p:nvSpPr>
          <p:spPr bwMode="auto">
            <a:xfrm>
              <a:off x="8847628" y="4530871"/>
              <a:ext cx="87603" cy="52562"/>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19" name="Freeform 472">
              <a:extLst>
                <a:ext uri="{FF2B5EF4-FFF2-40B4-BE49-F238E27FC236}">
                  <a16:creationId xmlns:a16="http://schemas.microsoft.com/office/drawing/2014/main" id="{D1FD36CD-22B5-41F5-8319-EEBA58CC0A38}"/>
                </a:ext>
              </a:extLst>
            </p:cNvPr>
            <p:cNvSpPr>
              <a:spLocks/>
            </p:cNvSpPr>
            <p:nvPr/>
          </p:nvSpPr>
          <p:spPr bwMode="auto">
            <a:xfrm>
              <a:off x="9263341" y="4620067"/>
              <a:ext cx="97159" cy="55747"/>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20" name="Freeform 473">
              <a:extLst>
                <a:ext uri="{FF2B5EF4-FFF2-40B4-BE49-F238E27FC236}">
                  <a16:creationId xmlns:a16="http://schemas.microsoft.com/office/drawing/2014/main" id="{4D7D61D6-6B11-4B7D-A854-345BDF5A94CB}"/>
                </a:ext>
              </a:extLst>
            </p:cNvPr>
            <p:cNvSpPr>
              <a:spLocks/>
            </p:cNvSpPr>
            <p:nvPr/>
          </p:nvSpPr>
          <p:spPr bwMode="auto">
            <a:xfrm>
              <a:off x="9403505" y="4648736"/>
              <a:ext cx="41412" cy="50968"/>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21" name="Freeform 474">
              <a:extLst>
                <a:ext uri="{FF2B5EF4-FFF2-40B4-BE49-F238E27FC236}">
                  <a16:creationId xmlns:a16="http://schemas.microsoft.com/office/drawing/2014/main" id="{2A427861-0552-4609-B44B-5FF5AD60B186}"/>
                </a:ext>
              </a:extLst>
            </p:cNvPr>
            <p:cNvSpPr>
              <a:spLocks/>
            </p:cNvSpPr>
            <p:nvPr/>
          </p:nvSpPr>
          <p:spPr bwMode="auto">
            <a:xfrm>
              <a:off x="9524555" y="4742711"/>
              <a:ext cx="27077" cy="27077"/>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22" name="Freeform 475">
              <a:extLst>
                <a:ext uri="{FF2B5EF4-FFF2-40B4-BE49-F238E27FC236}">
                  <a16:creationId xmlns:a16="http://schemas.microsoft.com/office/drawing/2014/main" id="{DC08F102-3CBE-4CEF-9DDF-D309B4C5CBB1}"/>
                </a:ext>
              </a:extLst>
            </p:cNvPr>
            <p:cNvSpPr>
              <a:spLocks/>
            </p:cNvSpPr>
            <p:nvPr/>
          </p:nvSpPr>
          <p:spPr bwMode="auto">
            <a:xfrm>
              <a:off x="9495885" y="4699705"/>
              <a:ext cx="43005" cy="28669"/>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23" name="Freeform 476">
              <a:extLst>
                <a:ext uri="{FF2B5EF4-FFF2-40B4-BE49-F238E27FC236}">
                  <a16:creationId xmlns:a16="http://schemas.microsoft.com/office/drawing/2014/main" id="{75622F05-17B2-4132-B65A-C7C6F96FA4C6}"/>
                </a:ext>
              </a:extLst>
            </p:cNvPr>
            <p:cNvSpPr>
              <a:spLocks/>
            </p:cNvSpPr>
            <p:nvPr/>
          </p:nvSpPr>
          <p:spPr bwMode="auto">
            <a:xfrm>
              <a:off x="9454473" y="4680592"/>
              <a:ext cx="19114" cy="23893"/>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24" name="Freeform 477">
              <a:extLst>
                <a:ext uri="{FF2B5EF4-FFF2-40B4-BE49-F238E27FC236}">
                  <a16:creationId xmlns:a16="http://schemas.microsoft.com/office/drawing/2014/main" id="{360E6770-C44B-4232-A2A4-3CDC68FDB9F2}"/>
                </a:ext>
              </a:extLst>
            </p:cNvPr>
            <p:cNvSpPr>
              <a:spLocks/>
            </p:cNvSpPr>
            <p:nvPr/>
          </p:nvSpPr>
          <p:spPr bwMode="auto">
            <a:xfrm>
              <a:off x="9626492" y="5008703"/>
              <a:ext cx="74859" cy="55747"/>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25" name="Freeform 482">
              <a:extLst>
                <a:ext uri="{FF2B5EF4-FFF2-40B4-BE49-F238E27FC236}">
                  <a16:creationId xmlns:a16="http://schemas.microsoft.com/office/drawing/2014/main" id="{D79960A3-F085-4EFD-8729-6497405BAB54}"/>
                </a:ext>
              </a:extLst>
            </p:cNvPr>
            <p:cNvSpPr>
              <a:spLocks/>
            </p:cNvSpPr>
            <p:nvPr/>
          </p:nvSpPr>
          <p:spPr bwMode="auto">
            <a:xfrm>
              <a:off x="9174145" y="5532726"/>
              <a:ext cx="89196" cy="84417"/>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26" name="Freeform 483">
              <a:extLst>
                <a:ext uri="{FF2B5EF4-FFF2-40B4-BE49-F238E27FC236}">
                  <a16:creationId xmlns:a16="http://schemas.microsoft.com/office/drawing/2014/main" id="{479BAE53-5F8C-481C-9BA0-3E296B9E70F6}"/>
                </a:ext>
              </a:extLst>
            </p:cNvPr>
            <p:cNvSpPr>
              <a:spLocks/>
            </p:cNvSpPr>
            <p:nvPr/>
          </p:nvSpPr>
          <p:spPr bwMode="auto">
            <a:xfrm>
              <a:off x="9244227" y="5508835"/>
              <a:ext cx="14335" cy="23893"/>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27" name="Freeform 484">
              <a:extLst>
                <a:ext uri="{FF2B5EF4-FFF2-40B4-BE49-F238E27FC236}">
                  <a16:creationId xmlns:a16="http://schemas.microsoft.com/office/drawing/2014/main" id="{C5F79C7E-7411-4DE9-8C0A-306BE8E3CF8D}"/>
                </a:ext>
              </a:extLst>
            </p:cNvPr>
            <p:cNvSpPr>
              <a:spLocks/>
            </p:cNvSpPr>
            <p:nvPr/>
          </p:nvSpPr>
          <p:spPr bwMode="auto">
            <a:xfrm>
              <a:off x="9150254" y="5508835"/>
              <a:ext cx="9557" cy="9557"/>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28" name="Freeform 486">
              <a:extLst>
                <a:ext uri="{FF2B5EF4-FFF2-40B4-BE49-F238E27FC236}">
                  <a16:creationId xmlns:a16="http://schemas.microsoft.com/office/drawing/2014/main" id="{ACEF1F2E-F9F9-412A-A75F-86CCF19F90BA}"/>
                </a:ext>
              </a:extLst>
            </p:cNvPr>
            <p:cNvSpPr>
              <a:spLocks/>
            </p:cNvSpPr>
            <p:nvPr/>
          </p:nvSpPr>
          <p:spPr bwMode="auto">
            <a:xfrm>
              <a:off x="6834362" y="4803236"/>
              <a:ext cx="168834" cy="326518"/>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29" name="Freeform 489">
              <a:extLst>
                <a:ext uri="{FF2B5EF4-FFF2-40B4-BE49-F238E27FC236}">
                  <a16:creationId xmlns:a16="http://schemas.microsoft.com/office/drawing/2014/main" id="{3A6060B7-F24E-422B-A78F-743735EE7CD0}"/>
                </a:ext>
              </a:extLst>
            </p:cNvPr>
            <p:cNvSpPr>
              <a:spLocks/>
            </p:cNvSpPr>
            <p:nvPr/>
          </p:nvSpPr>
          <p:spPr bwMode="auto">
            <a:xfrm>
              <a:off x="7474656" y="2383813"/>
              <a:ext cx="41412" cy="23893"/>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30" name="Freeform 490">
              <a:extLst>
                <a:ext uri="{FF2B5EF4-FFF2-40B4-BE49-F238E27FC236}">
                  <a16:creationId xmlns:a16="http://schemas.microsoft.com/office/drawing/2014/main" id="{62E3957D-6105-46DA-B475-6D3EBABBAD76}"/>
                </a:ext>
              </a:extLst>
            </p:cNvPr>
            <p:cNvSpPr>
              <a:spLocks/>
            </p:cNvSpPr>
            <p:nvPr/>
          </p:nvSpPr>
          <p:spPr bwMode="auto">
            <a:xfrm>
              <a:off x="8408021" y="2337622"/>
              <a:ext cx="46190" cy="22299"/>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31" name="Freeform 492">
              <a:extLst>
                <a:ext uri="{FF2B5EF4-FFF2-40B4-BE49-F238E27FC236}">
                  <a16:creationId xmlns:a16="http://schemas.microsoft.com/office/drawing/2014/main" id="{66B24A3B-41BE-4650-AEA8-4CA883C7BBC4}"/>
                </a:ext>
              </a:extLst>
            </p:cNvPr>
            <p:cNvSpPr>
              <a:spLocks/>
            </p:cNvSpPr>
            <p:nvPr/>
          </p:nvSpPr>
          <p:spPr bwMode="auto">
            <a:xfrm>
              <a:off x="7675346" y="2402927"/>
              <a:ext cx="27077" cy="19114"/>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32" name="Freeform 493">
              <a:extLst>
                <a:ext uri="{FF2B5EF4-FFF2-40B4-BE49-F238E27FC236}">
                  <a16:creationId xmlns:a16="http://schemas.microsoft.com/office/drawing/2014/main" id="{8890AEE6-7B27-4D00-9F41-983E0084B22E}"/>
                </a:ext>
              </a:extLst>
            </p:cNvPr>
            <p:cNvSpPr>
              <a:spLocks/>
            </p:cNvSpPr>
            <p:nvPr/>
          </p:nvSpPr>
          <p:spPr bwMode="auto">
            <a:xfrm>
              <a:off x="6050716" y="3446193"/>
              <a:ext cx="27077" cy="50968"/>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33" name="Freeform 494">
              <a:extLst>
                <a:ext uri="{FF2B5EF4-FFF2-40B4-BE49-F238E27FC236}">
                  <a16:creationId xmlns:a16="http://schemas.microsoft.com/office/drawing/2014/main" id="{0DD0F929-DAE1-4CD6-BF98-8B0A4AE2F61B}"/>
                </a:ext>
              </a:extLst>
            </p:cNvPr>
            <p:cNvSpPr>
              <a:spLocks/>
            </p:cNvSpPr>
            <p:nvPr/>
          </p:nvSpPr>
          <p:spPr bwMode="auto">
            <a:xfrm>
              <a:off x="6041160" y="3492384"/>
              <a:ext cx="41412" cy="70082"/>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34" name="Freeform 496">
              <a:extLst>
                <a:ext uri="{FF2B5EF4-FFF2-40B4-BE49-F238E27FC236}">
                  <a16:creationId xmlns:a16="http://schemas.microsoft.com/office/drawing/2014/main" id="{B5174190-E75D-458E-81CD-122DF7ABB06D}"/>
                </a:ext>
              </a:extLst>
            </p:cNvPr>
            <p:cNvSpPr>
              <a:spLocks/>
            </p:cNvSpPr>
            <p:nvPr/>
          </p:nvSpPr>
          <p:spPr bwMode="auto">
            <a:xfrm>
              <a:off x="6582703" y="3642104"/>
              <a:ext cx="60525" cy="33448"/>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35" name="Freeform 497">
              <a:extLst>
                <a:ext uri="{FF2B5EF4-FFF2-40B4-BE49-F238E27FC236}">
                  <a16:creationId xmlns:a16="http://schemas.microsoft.com/office/drawing/2014/main" id="{4FDFB224-4C70-4B11-8D4B-316082A1E3BF}"/>
                </a:ext>
              </a:extLst>
            </p:cNvPr>
            <p:cNvSpPr>
              <a:spLocks/>
            </p:cNvSpPr>
            <p:nvPr/>
          </p:nvSpPr>
          <p:spPr bwMode="auto">
            <a:xfrm>
              <a:off x="6382015" y="3646882"/>
              <a:ext cx="70082" cy="19114"/>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36" name="Freeform 498">
              <a:extLst>
                <a:ext uri="{FF2B5EF4-FFF2-40B4-BE49-F238E27FC236}">
                  <a16:creationId xmlns:a16="http://schemas.microsoft.com/office/drawing/2014/main" id="{D1EBBA9C-A8A8-45A3-8B30-0C0CE625E836}"/>
                </a:ext>
              </a:extLst>
            </p:cNvPr>
            <p:cNvSpPr>
              <a:spLocks/>
            </p:cNvSpPr>
            <p:nvPr/>
          </p:nvSpPr>
          <p:spPr bwMode="auto">
            <a:xfrm>
              <a:off x="6348566" y="2958805"/>
              <a:ext cx="33448" cy="33448"/>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37" name="Freeform 499">
              <a:extLst>
                <a:ext uri="{FF2B5EF4-FFF2-40B4-BE49-F238E27FC236}">
                  <a16:creationId xmlns:a16="http://schemas.microsoft.com/office/drawing/2014/main" id="{9168CE5A-D0E8-46C3-8C52-FDACC9A2DABB}"/>
                </a:ext>
              </a:extLst>
            </p:cNvPr>
            <p:cNvSpPr>
              <a:spLocks/>
            </p:cNvSpPr>
            <p:nvPr/>
          </p:nvSpPr>
          <p:spPr bwMode="auto">
            <a:xfrm>
              <a:off x="6353344" y="2946063"/>
              <a:ext cx="23891" cy="12742"/>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38" name="Freeform 500">
              <a:extLst>
                <a:ext uri="{FF2B5EF4-FFF2-40B4-BE49-F238E27FC236}">
                  <a16:creationId xmlns:a16="http://schemas.microsoft.com/office/drawing/2014/main" id="{95617A36-9D86-4DBB-BC8D-CCAA08FEBAD3}"/>
                </a:ext>
              </a:extLst>
            </p:cNvPr>
            <p:cNvSpPr>
              <a:spLocks/>
            </p:cNvSpPr>
            <p:nvPr/>
          </p:nvSpPr>
          <p:spPr bwMode="auto">
            <a:xfrm>
              <a:off x="6256185" y="2977917"/>
              <a:ext cx="27077" cy="4619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39" name="Freeform 501">
              <a:extLst>
                <a:ext uri="{FF2B5EF4-FFF2-40B4-BE49-F238E27FC236}">
                  <a16:creationId xmlns:a16="http://schemas.microsoft.com/office/drawing/2014/main" id="{5F00DC79-BB6F-47EF-B8C6-5CC78FAD58DD}"/>
                </a:ext>
              </a:extLst>
            </p:cNvPr>
            <p:cNvSpPr>
              <a:spLocks/>
            </p:cNvSpPr>
            <p:nvPr/>
          </p:nvSpPr>
          <p:spPr bwMode="auto">
            <a:xfrm>
              <a:off x="6297598" y="2898279"/>
              <a:ext cx="19114" cy="19114"/>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40" name="Freeform 502">
              <a:extLst>
                <a:ext uri="{FF2B5EF4-FFF2-40B4-BE49-F238E27FC236}">
                  <a16:creationId xmlns:a16="http://schemas.microsoft.com/office/drawing/2014/main" id="{3BBEDA4B-64C0-48F8-B823-75717C7D8740}"/>
                </a:ext>
              </a:extLst>
            </p:cNvPr>
            <p:cNvSpPr>
              <a:spLocks/>
            </p:cNvSpPr>
            <p:nvPr/>
          </p:nvSpPr>
          <p:spPr bwMode="auto">
            <a:xfrm>
              <a:off x="6111243" y="3043221"/>
              <a:ext cx="27077" cy="43005"/>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41" name="Freeform 503">
              <a:extLst>
                <a:ext uri="{FF2B5EF4-FFF2-40B4-BE49-F238E27FC236}">
                  <a16:creationId xmlns:a16="http://schemas.microsoft.com/office/drawing/2014/main" id="{B7D68B26-BFEC-471B-9E59-5E6DD9E63DE0}"/>
                </a:ext>
              </a:extLst>
            </p:cNvPr>
            <p:cNvSpPr>
              <a:spLocks/>
            </p:cNvSpPr>
            <p:nvPr/>
          </p:nvSpPr>
          <p:spPr bwMode="auto">
            <a:xfrm>
              <a:off x="6077796" y="3052778"/>
              <a:ext cx="38226" cy="38226"/>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42" name="Freeform 504">
              <a:extLst>
                <a:ext uri="{FF2B5EF4-FFF2-40B4-BE49-F238E27FC236}">
                  <a16:creationId xmlns:a16="http://schemas.microsoft.com/office/drawing/2014/main" id="{66BAB134-A239-4E2A-990D-A058A440A275}"/>
                </a:ext>
              </a:extLst>
            </p:cNvPr>
            <p:cNvSpPr>
              <a:spLocks/>
            </p:cNvSpPr>
            <p:nvPr/>
          </p:nvSpPr>
          <p:spPr bwMode="auto">
            <a:xfrm>
              <a:off x="5910553" y="3535388"/>
              <a:ext cx="22299" cy="17521"/>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43" name="Freeform 505">
              <a:extLst>
                <a:ext uri="{FF2B5EF4-FFF2-40B4-BE49-F238E27FC236}">
                  <a16:creationId xmlns:a16="http://schemas.microsoft.com/office/drawing/2014/main" id="{75C2CB92-A0DF-40CF-8EB6-CC244B86FA8D}"/>
                </a:ext>
              </a:extLst>
            </p:cNvPr>
            <p:cNvSpPr>
              <a:spLocks/>
            </p:cNvSpPr>
            <p:nvPr/>
          </p:nvSpPr>
          <p:spPr bwMode="auto">
            <a:xfrm>
              <a:off x="5681192" y="2963582"/>
              <a:ext cx="28669" cy="28669"/>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44" name="Freeform 506">
              <a:extLst>
                <a:ext uri="{FF2B5EF4-FFF2-40B4-BE49-F238E27FC236}">
                  <a16:creationId xmlns:a16="http://schemas.microsoft.com/office/drawing/2014/main" id="{F917DBB7-7325-44E9-8121-06F9F19E91EB}"/>
                </a:ext>
              </a:extLst>
            </p:cNvPr>
            <p:cNvSpPr>
              <a:spLocks/>
            </p:cNvSpPr>
            <p:nvPr/>
          </p:nvSpPr>
          <p:spPr bwMode="auto">
            <a:xfrm>
              <a:off x="5695529" y="2997031"/>
              <a:ext cx="14335" cy="14335"/>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45" name="Freeform 507">
              <a:extLst>
                <a:ext uri="{FF2B5EF4-FFF2-40B4-BE49-F238E27FC236}">
                  <a16:creationId xmlns:a16="http://schemas.microsoft.com/office/drawing/2014/main" id="{D54C0E74-1473-4838-99A6-B212F7C8CF32}"/>
                </a:ext>
              </a:extLst>
            </p:cNvPr>
            <p:cNvSpPr>
              <a:spLocks/>
            </p:cNvSpPr>
            <p:nvPr/>
          </p:nvSpPr>
          <p:spPr bwMode="auto">
            <a:xfrm>
              <a:off x="5709864" y="3011366"/>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46" name="Freeform 508">
              <a:extLst>
                <a:ext uri="{FF2B5EF4-FFF2-40B4-BE49-F238E27FC236}">
                  <a16:creationId xmlns:a16="http://schemas.microsoft.com/office/drawing/2014/main" id="{CD65476F-45DC-45C6-AAB2-0EB959833A45}"/>
                </a:ext>
              </a:extLst>
            </p:cNvPr>
            <p:cNvSpPr>
              <a:spLocks/>
            </p:cNvSpPr>
            <p:nvPr/>
          </p:nvSpPr>
          <p:spPr bwMode="auto">
            <a:xfrm>
              <a:off x="5709864" y="3024108"/>
              <a:ext cx="4778" cy="955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47" name="Freeform 509">
              <a:extLst>
                <a:ext uri="{FF2B5EF4-FFF2-40B4-BE49-F238E27FC236}">
                  <a16:creationId xmlns:a16="http://schemas.microsoft.com/office/drawing/2014/main" id="{FFDC5B89-69D9-4829-AABE-707735D22962}"/>
                </a:ext>
              </a:extLst>
            </p:cNvPr>
            <p:cNvSpPr>
              <a:spLocks/>
            </p:cNvSpPr>
            <p:nvPr/>
          </p:nvSpPr>
          <p:spPr bwMode="auto">
            <a:xfrm>
              <a:off x="5709864" y="3033664"/>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48" name="Freeform 510">
              <a:extLst>
                <a:ext uri="{FF2B5EF4-FFF2-40B4-BE49-F238E27FC236}">
                  <a16:creationId xmlns:a16="http://schemas.microsoft.com/office/drawing/2014/main" id="{5065B8BF-49D5-4964-8A83-6DC3E8D2F4E0}"/>
                </a:ext>
              </a:extLst>
            </p:cNvPr>
            <p:cNvSpPr>
              <a:spLocks/>
            </p:cNvSpPr>
            <p:nvPr/>
          </p:nvSpPr>
          <p:spPr bwMode="auto">
            <a:xfrm>
              <a:off x="5746497" y="3103746"/>
              <a:ext cx="4778" cy="9557"/>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49" name="Freeform 511">
              <a:extLst>
                <a:ext uri="{FF2B5EF4-FFF2-40B4-BE49-F238E27FC236}">
                  <a16:creationId xmlns:a16="http://schemas.microsoft.com/office/drawing/2014/main" id="{EC16F0B8-6816-468E-8076-08086797EC02}"/>
                </a:ext>
              </a:extLst>
            </p:cNvPr>
            <p:cNvSpPr>
              <a:spLocks/>
            </p:cNvSpPr>
            <p:nvPr/>
          </p:nvSpPr>
          <p:spPr bwMode="auto">
            <a:xfrm>
              <a:off x="5816580" y="2893501"/>
              <a:ext cx="9557" cy="19114"/>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50" name="Freeform 522">
              <a:extLst>
                <a:ext uri="{FF2B5EF4-FFF2-40B4-BE49-F238E27FC236}">
                  <a16:creationId xmlns:a16="http://schemas.microsoft.com/office/drawing/2014/main" id="{578CE124-82C2-4EE9-89B1-1603A4C8917B}"/>
                </a:ext>
              </a:extLst>
            </p:cNvPr>
            <p:cNvSpPr>
              <a:spLocks/>
            </p:cNvSpPr>
            <p:nvPr/>
          </p:nvSpPr>
          <p:spPr bwMode="auto">
            <a:xfrm>
              <a:off x="4112313" y="5556617"/>
              <a:ext cx="28669" cy="50968"/>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51" name="Freeform 523">
              <a:extLst>
                <a:ext uri="{FF2B5EF4-FFF2-40B4-BE49-F238E27FC236}">
                  <a16:creationId xmlns:a16="http://schemas.microsoft.com/office/drawing/2014/main" id="{8D02A4E9-471F-41F9-B3F6-8C6646036417}"/>
                </a:ext>
              </a:extLst>
            </p:cNvPr>
            <p:cNvSpPr>
              <a:spLocks/>
            </p:cNvSpPr>
            <p:nvPr/>
          </p:nvSpPr>
          <p:spPr bwMode="auto">
            <a:xfrm>
              <a:off x="4206286" y="4231429"/>
              <a:ext cx="22299" cy="19114"/>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52" name="Freeform 524">
              <a:extLst>
                <a:ext uri="{FF2B5EF4-FFF2-40B4-BE49-F238E27FC236}">
                  <a16:creationId xmlns:a16="http://schemas.microsoft.com/office/drawing/2014/main" id="{6838555C-B94E-477A-B757-FB5BE83CECD1}"/>
                </a:ext>
              </a:extLst>
            </p:cNvPr>
            <p:cNvSpPr>
              <a:spLocks/>
            </p:cNvSpPr>
            <p:nvPr/>
          </p:nvSpPr>
          <p:spPr bwMode="auto">
            <a:xfrm>
              <a:off x="4406975" y="4260100"/>
              <a:ext cx="27077" cy="36635"/>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53" name="Freeform 525">
              <a:extLst>
                <a:ext uri="{FF2B5EF4-FFF2-40B4-BE49-F238E27FC236}">
                  <a16:creationId xmlns:a16="http://schemas.microsoft.com/office/drawing/2014/main" id="{1762C678-1F1B-4946-86F0-DD59E69D571C}"/>
                </a:ext>
              </a:extLst>
            </p:cNvPr>
            <p:cNvSpPr>
              <a:spLocks/>
            </p:cNvSpPr>
            <p:nvPr/>
          </p:nvSpPr>
          <p:spPr bwMode="auto">
            <a:xfrm>
              <a:off x="4663413" y="4513351"/>
              <a:ext cx="65304" cy="60525"/>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54" name="Freeform 526">
              <a:extLst>
                <a:ext uri="{FF2B5EF4-FFF2-40B4-BE49-F238E27FC236}">
                  <a16:creationId xmlns:a16="http://schemas.microsoft.com/office/drawing/2014/main" id="{E4237BC1-5FBF-4700-A42C-7B257EC096BA}"/>
                </a:ext>
              </a:extLst>
            </p:cNvPr>
            <p:cNvSpPr>
              <a:spLocks/>
            </p:cNvSpPr>
            <p:nvPr/>
          </p:nvSpPr>
          <p:spPr bwMode="auto">
            <a:xfrm>
              <a:off x="4281147" y="4081710"/>
              <a:ext cx="46190" cy="19114"/>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55" name="Freeform 529">
              <a:extLst>
                <a:ext uri="{FF2B5EF4-FFF2-40B4-BE49-F238E27FC236}">
                  <a16:creationId xmlns:a16="http://schemas.microsoft.com/office/drawing/2014/main" id="{051569ED-9B8B-4944-AA5B-9AA8BBCF13E2}"/>
                </a:ext>
              </a:extLst>
            </p:cNvPr>
            <p:cNvSpPr>
              <a:spLocks/>
            </p:cNvSpPr>
            <p:nvPr/>
          </p:nvSpPr>
          <p:spPr bwMode="auto">
            <a:xfrm>
              <a:off x="4018339" y="3919246"/>
              <a:ext cx="19114" cy="17521"/>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56" name="Freeform 531">
              <a:extLst>
                <a:ext uri="{FF2B5EF4-FFF2-40B4-BE49-F238E27FC236}">
                  <a16:creationId xmlns:a16="http://schemas.microsoft.com/office/drawing/2014/main" id="{CF89899E-A86F-4564-881D-8F2F7F70A41A}"/>
                </a:ext>
              </a:extLst>
            </p:cNvPr>
            <p:cNvSpPr>
              <a:spLocks/>
            </p:cNvSpPr>
            <p:nvPr/>
          </p:nvSpPr>
          <p:spPr bwMode="auto">
            <a:xfrm>
              <a:off x="4416532" y="3328328"/>
              <a:ext cx="27077" cy="47783"/>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57" name="Freeform 532">
              <a:extLst>
                <a:ext uri="{FF2B5EF4-FFF2-40B4-BE49-F238E27FC236}">
                  <a16:creationId xmlns:a16="http://schemas.microsoft.com/office/drawing/2014/main" id="{1826290F-7A17-401F-AE19-06437A979382}"/>
                </a:ext>
              </a:extLst>
            </p:cNvPr>
            <p:cNvSpPr>
              <a:spLocks/>
            </p:cNvSpPr>
            <p:nvPr/>
          </p:nvSpPr>
          <p:spPr bwMode="auto">
            <a:xfrm>
              <a:off x="4429274" y="3352220"/>
              <a:ext cx="33448" cy="19114"/>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58" name="Freeform 533">
              <a:extLst>
                <a:ext uri="{FF2B5EF4-FFF2-40B4-BE49-F238E27FC236}">
                  <a16:creationId xmlns:a16="http://schemas.microsoft.com/office/drawing/2014/main" id="{EDB07ED8-5695-4E41-AEAC-8481384CB69A}"/>
                </a:ext>
              </a:extLst>
            </p:cNvPr>
            <p:cNvSpPr>
              <a:spLocks/>
            </p:cNvSpPr>
            <p:nvPr/>
          </p:nvSpPr>
          <p:spPr bwMode="auto">
            <a:xfrm>
              <a:off x="4336893" y="3333106"/>
              <a:ext cx="70082" cy="33448"/>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59" name="Freeform 534">
              <a:extLst>
                <a:ext uri="{FF2B5EF4-FFF2-40B4-BE49-F238E27FC236}">
                  <a16:creationId xmlns:a16="http://schemas.microsoft.com/office/drawing/2014/main" id="{9A65E630-B166-42A8-AC81-23E10F54F344}"/>
                </a:ext>
              </a:extLst>
            </p:cNvPr>
            <p:cNvSpPr>
              <a:spLocks/>
            </p:cNvSpPr>
            <p:nvPr/>
          </p:nvSpPr>
          <p:spPr bwMode="auto">
            <a:xfrm>
              <a:off x="4351230" y="3240725"/>
              <a:ext cx="73267" cy="36635"/>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60" name="Freeform 535">
              <a:extLst>
                <a:ext uri="{FF2B5EF4-FFF2-40B4-BE49-F238E27FC236}">
                  <a16:creationId xmlns:a16="http://schemas.microsoft.com/office/drawing/2014/main" id="{ABFA455D-1679-4AC9-9B2F-2577644CBCE7}"/>
                </a:ext>
              </a:extLst>
            </p:cNvPr>
            <p:cNvSpPr>
              <a:spLocks/>
            </p:cNvSpPr>
            <p:nvPr/>
          </p:nvSpPr>
          <p:spPr bwMode="auto">
            <a:xfrm>
              <a:off x="4467501" y="3192942"/>
              <a:ext cx="149721" cy="144942"/>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61" name="Freeform 536">
              <a:extLst>
                <a:ext uri="{FF2B5EF4-FFF2-40B4-BE49-F238E27FC236}">
                  <a16:creationId xmlns:a16="http://schemas.microsoft.com/office/drawing/2014/main" id="{5F41378A-7649-4E6F-A6EA-8D13849A70DD}"/>
                </a:ext>
              </a:extLst>
            </p:cNvPr>
            <p:cNvSpPr>
              <a:spLocks/>
            </p:cNvSpPr>
            <p:nvPr/>
          </p:nvSpPr>
          <p:spPr bwMode="auto">
            <a:xfrm>
              <a:off x="4588552" y="3296472"/>
              <a:ext cx="38226" cy="4619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62" name="Freeform 537">
              <a:extLst>
                <a:ext uri="{FF2B5EF4-FFF2-40B4-BE49-F238E27FC236}">
                  <a16:creationId xmlns:a16="http://schemas.microsoft.com/office/drawing/2014/main" id="{CFE78F8E-F85C-4583-862A-2BBACF7E7853}"/>
                </a:ext>
              </a:extLst>
            </p:cNvPr>
            <p:cNvSpPr>
              <a:spLocks/>
            </p:cNvSpPr>
            <p:nvPr/>
          </p:nvSpPr>
          <p:spPr bwMode="auto">
            <a:xfrm>
              <a:off x="4327338" y="2847309"/>
              <a:ext cx="14335" cy="27077"/>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63" name="Freeform 538">
              <a:extLst>
                <a:ext uri="{FF2B5EF4-FFF2-40B4-BE49-F238E27FC236}">
                  <a16:creationId xmlns:a16="http://schemas.microsoft.com/office/drawing/2014/main" id="{1B4F96A8-9D1D-4126-ACB5-6BAEC3170741}"/>
                </a:ext>
              </a:extLst>
            </p:cNvPr>
            <p:cNvSpPr>
              <a:spLocks/>
            </p:cNvSpPr>
            <p:nvPr/>
          </p:nvSpPr>
          <p:spPr bwMode="auto">
            <a:xfrm>
              <a:off x="4257257" y="2893501"/>
              <a:ext cx="14335" cy="14335"/>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64" name="Freeform 539">
              <a:extLst>
                <a:ext uri="{FF2B5EF4-FFF2-40B4-BE49-F238E27FC236}">
                  <a16:creationId xmlns:a16="http://schemas.microsoft.com/office/drawing/2014/main" id="{6DF0F4F3-73EE-4807-BAB5-67AED8037662}"/>
                </a:ext>
              </a:extLst>
            </p:cNvPr>
            <p:cNvSpPr>
              <a:spLocks/>
            </p:cNvSpPr>
            <p:nvPr/>
          </p:nvSpPr>
          <p:spPr bwMode="auto">
            <a:xfrm>
              <a:off x="3935515" y="3141974"/>
              <a:ext cx="31856" cy="19114"/>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65" name="Freeform 540">
              <a:extLst>
                <a:ext uri="{FF2B5EF4-FFF2-40B4-BE49-F238E27FC236}">
                  <a16:creationId xmlns:a16="http://schemas.microsoft.com/office/drawing/2014/main" id="{85700708-AD73-49FB-B08B-3B39A0B5E9CF}"/>
                </a:ext>
              </a:extLst>
            </p:cNvPr>
            <p:cNvSpPr>
              <a:spLocks/>
            </p:cNvSpPr>
            <p:nvPr/>
          </p:nvSpPr>
          <p:spPr bwMode="auto">
            <a:xfrm>
              <a:off x="3986483" y="3028887"/>
              <a:ext cx="28669" cy="28669"/>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66" name="Freeform 541">
              <a:extLst>
                <a:ext uri="{FF2B5EF4-FFF2-40B4-BE49-F238E27FC236}">
                  <a16:creationId xmlns:a16="http://schemas.microsoft.com/office/drawing/2014/main" id="{A244B0D3-0D47-4B78-B3B0-DD6A2665BAAD}"/>
                </a:ext>
              </a:extLst>
            </p:cNvPr>
            <p:cNvSpPr>
              <a:spLocks/>
            </p:cNvSpPr>
            <p:nvPr/>
          </p:nvSpPr>
          <p:spPr bwMode="auto">
            <a:xfrm>
              <a:off x="3972149" y="2828196"/>
              <a:ext cx="28669" cy="33448"/>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67" name="Freeform 542">
              <a:extLst>
                <a:ext uri="{FF2B5EF4-FFF2-40B4-BE49-F238E27FC236}">
                  <a16:creationId xmlns:a16="http://schemas.microsoft.com/office/drawing/2014/main" id="{B746C27B-11E7-4DEB-B359-A9D414557190}"/>
                </a:ext>
              </a:extLst>
            </p:cNvPr>
            <p:cNvSpPr>
              <a:spLocks/>
            </p:cNvSpPr>
            <p:nvPr/>
          </p:nvSpPr>
          <p:spPr bwMode="auto">
            <a:xfrm>
              <a:off x="3892510" y="2809083"/>
              <a:ext cx="55747" cy="28669"/>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68" name="Freeform 543">
              <a:extLst>
                <a:ext uri="{FF2B5EF4-FFF2-40B4-BE49-F238E27FC236}">
                  <a16:creationId xmlns:a16="http://schemas.microsoft.com/office/drawing/2014/main" id="{5FAFABDB-D9BE-4C41-8168-7DCC4AD1956F}"/>
                </a:ext>
              </a:extLst>
            </p:cNvPr>
            <p:cNvSpPr>
              <a:spLocks/>
            </p:cNvSpPr>
            <p:nvPr/>
          </p:nvSpPr>
          <p:spPr bwMode="auto">
            <a:xfrm>
              <a:off x="4010375" y="2791562"/>
              <a:ext cx="31856" cy="12742"/>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69" name="Freeform 544">
              <a:extLst>
                <a:ext uri="{FF2B5EF4-FFF2-40B4-BE49-F238E27FC236}">
                  <a16:creationId xmlns:a16="http://schemas.microsoft.com/office/drawing/2014/main" id="{9C7C8329-1715-4C6C-9E48-B98D1E82991D}"/>
                </a:ext>
              </a:extLst>
            </p:cNvPr>
            <p:cNvSpPr>
              <a:spLocks/>
            </p:cNvSpPr>
            <p:nvPr/>
          </p:nvSpPr>
          <p:spPr bwMode="auto">
            <a:xfrm>
              <a:off x="3812871" y="2697589"/>
              <a:ext cx="159278" cy="111495"/>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70" name="Freeform 545">
              <a:extLst>
                <a:ext uri="{FF2B5EF4-FFF2-40B4-BE49-F238E27FC236}">
                  <a16:creationId xmlns:a16="http://schemas.microsoft.com/office/drawing/2014/main" id="{AC4969DD-1EED-4609-8E24-501B2BE0CC5E}"/>
                </a:ext>
              </a:extLst>
            </p:cNvPr>
            <p:cNvSpPr>
              <a:spLocks/>
            </p:cNvSpPr>
            <p:nvPr/>
          </p:nvSpPr>
          <p:spPr bwMode="auto">
            <a:xfrm>
              <a:off x="3874990" y="2688031"/>
              <a:ext cx="31856" cy="23893"/>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71" name="Freeform 546">
              <a:extLst>
                <a:ext uri="{FF2B5EF4-FFF2-40B4-BE49-F238E27FC236}">
                  <a16:creationId xmlns:a16="http://schemas.microsoft.com/office/drawing/2014/main" id="{4FD769C7-CF56-4FDF-8BD6-8EBB829B981D}"/>
                </a:ext>
              </a:extLst>
            </p:cNvPr>
            <p:cNvSpPr>
              <a:spLocks/>
            </p:cNvSpPr>
            <p:nvPr/>
          </p:nvSpPr>
          <p:spPr bwMode="auto">
            <a:xfrm>
              <a:off x="3865432" y="2692810"/>
              <a:ext cx="17521" cy="23893"/>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72" name="Freeform 547">
              <a:extLst>
                <a:ext uri="{FF2B5EF4-FFF2-40B4-BE49-F238E27FC236}">
                  <a16:creationId xmlns:a16="http://schemas.microsoft.com/office/drawing/2014/main" id="{0FBB9C52-5117-4BAC-B624-F64DBA6EA35D}"/>
                </a:ext>
              </a:extLst>
            </p:cNvPr>
            <p:cNvSpPr>
              <a:spLocks/>
            </p:cNvSpPr>
            <p:nvPr/>
          </p:nvSpPr>
          <p:spPr bwMode="auto">
            <a:xfrm>
              <a:off x="3822427" y="2603617"/>
              <a:ext cx="14335" cy="28669"/>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73" name="Freeform 548">
              <a:extLst>
                <a:ext uri="{FF2B5EF4-FFF2-40B4-BE49-F238E27FC236}">
                  <a16:creationId xmlns:a16="http://schemas.microsoft.com/office/drawing/2014/main" id="{25FB8A6D-FF27-4EB2-BD7C-6AB941C258FC}"/>
                </a:ext>
              </a:extLst>
            </p:cNvPr>
            <p:cNvSpPr>
              <a:spLocks/>
            </p:cNvSpPr>
            <p:nvPr/>
          </p:nvSpPr>
          <p:spPr bwMode="auto">
            <a:xfrm>
              <a:off x="3752346" y="2359922"/>
              <a:ext cx="672151" cy="492166"/>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74" name="Freeform 549">
              <a:extLst>
                <a:ext uri="{FF2B5EF4-FFF2-40B4-BE49-F238E27FC236}">
                  <a16:creationId xmlns:a16="http://schemas.microsoft.com/office/drawing/2014/main" id="{43252CBB-B495-43C9-9245-A13FA2E9BAD2}"/>
                </a:ext>
              </a:extLst>
            </p:cNvPr>
            <p:cNvSpPr>
              <a:spLocks/>
            </p:cNvSpPr>
            <p:nvPr/>
          </p:nvSpPr>
          <p:spPr bwMode="auto">
            <a:xfrm>
              <a:off x="4187172" y="2818641"/>
              <a:ext cx="28669" cy="9557"/>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75" name="Freeform 550">
              <a:extLst>
                <a:ext uri="{FF2B5EF4-FFF2-40B4-BE49-F238E27FC236}">
                  <a16:creationId xmlns:a16="http://schemas.microsoft.com/office/drawing/2014/main" id="{B38F06BA-4C0B-4011-BBD5-FE65066F9DC9}"/>
                </a:ext>
              </a:extLst>
            </p:cNvPr>
            <p:cNvSpPr>
              <a:spLocks/>
            </p:cNvSpPr>
            <p:nvPr/>
          </p:nvSpPr>
          <p:spPr bwMode="auto">
            <a:xfrm>
              <a:off x="4102756" y="2613173"/>
              <a:ext cx="38226" cy="9557"/>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76" name="Freeform 551">
              <a:extLst>
                <a:ext uri="{FF2B5EF4-FFF2-40B4-BE49-F238E27FC236}">
                  <a16:creationId xmlns:a16="http://schemas.microsoft.com/office/drawing/2014/main" id="{9CC1FEEC-7919-49AF-ABC5-691F66B43B70}"/>
                </a:ext>
              </a:extLst>
            </p:cNvPr>
            <p:cNvSpPr>
              <a:spLocks/>
            </p:cNvSpPr>
            <p:nvPr/>
          </p:nvSpPr>
          <p:spPr bwMode="auto">
            <a:xfrm>
              <a:off x="4047009" y="2603617"/>
              <a:ext cx="55747" cy="4619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77" name="Freeform 553">
              <a:extLst>
                <a:ext uri="{FF2B5EF4-FFF2-40B4-BE49-F238E27FC236}">
                  <a16:creationId xmlns:a16="http://schemas.microsoft.com/office/drawing/2014/main" id="{FC6285BE-11DD-47CF-A9D8-43EFA276AE2A}"/>
                </a:ext>
              </a:extLst>
            </p:cNvPr>
            <p:cNvSpPr>
              <a:spLocks/>
            </p:cNvSpPr>
            <p:nvPr/>
          </p:nvSpPr>
          <p:spPr bwMode="auto">
            <a:xfrm>
              <a:off x="4042231" y="2557425"/>
              <a:ext cx="28669" cy="14335"/>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78" name="Freeform 555">
              <a:extLst>
                <a:ext uri="{FF2B5EF4-FFF2-40B4-BE49-F238E27FC236}">
                  <a16:creationId xmlns:a16="http://schemas.microsoft.com/office/drawing/2014/main" id="{AA21CD21-3C58-492C-A2A4-7BE47DA7BAEC}"/>
                </a:ext>
              </a:extLst>
            </p:cNvPr>
            <p:cNvSpPr>
              <a:spLocks/>
            </p:cNvSpPr>
            <p:nvPr/>
          </p:nvSpPr>
          <p:spPr bwMode="auto">
            <a:xfrm>
              <a:off x="3957814" y="2369478"/>
              <a:ext cx="122643" cy="52562"/>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79" name="Freeform 602">
              <a:extLst>
                <a:ext uri="{FF2B5EF4-FFF2-40B4-BE49-F238E27FC236}">
                  <a16:creationId xmlns:a16="http://schemas.microsoft.com/office/drawing/2014/main" id="{BBD592EB-4CF7-45F7-A582-DB003C30967A}"/>
                </a:ext>
              </a:extLst>
            </p:cNvPr>
            <p:cNvSpPr>
              <a:spLocks/>
            </p:cNvSpPr>
            <p:nvPr/>
          </p:nvSpPr>
          <p:spPr bwMode="auto">
            <a:xfrm>
              <a:off x="3710933" y="1883684"/>
              <a:ext cx="727898" cy="37907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80" name="Freeform 610">
              <a:extLst>
                <a:ext uri="{FF2B5EF4-FFF2-40B4-BE49-F238E27FC236}">
                  <a16:creationId xmlns:a16="http://schemas.microsoft.com/office/drawing/2014/main" id="{9407AADE-A36E-4122-AE03-EDFD67567E38}"/>
                </a:ext>
              </a:extLst>
            </p:cNvPr>
            <p:cNvSpPr>
              <a:spLocks/>
            </p:cNvSpPr>
            <p:nvPr/>
          </p:nvSpPr>
          <p:spPr bwMode="auto">
            <a:xfrm>
              <a:off x="8833290" y="4569097"/>
              <a:ext cx="9557" cy="4779"/>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81" name="Freeform 611">
              <a:extLst>
                <a:ext uri="{FF2B5EF4-FFF2-40B4-BE49-F238E27FC236}">
                  <a16:creationId xmlns:a16="http://schemas.microsoft.com/office/drawing/2014/main" id="{E8F23082-9809-4859-8A25-42CBA4DAB8F9}"/>
                </a:ext>
              </a:extLst>
            </p:cNvPr>
            <p:cNvSpPr>
              <a:spLocks/>
            </p:cNvSpPr>
            <p:nvPr/>
          </p:nvSpPr>
          <p:spPr bwMode="auto">
            <a:xfrm>
              <a:off x="8772766" y="4559540"/>
              <a:ext cx="9557" cy="9557"/>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82" name="Freeform 612">
              <a:extLst>
                <a:ext uri="{FF2B5EF4-FFF2-40B4-BE49-F238E27FC236}">
                  <a16:creationId xmlns:a16="http://schemas.microsoft.com/office/drawing/2014/main" id="{60B00F34-36DC-4328-9D4F-E9753D1484CC}"/>
                </a:ext>
              </a:extLst>
            </p:cNvPr>
            <p:cNvSpPr>
              <a:spLocks/>
            </p:cNvSpPr>
            <p:nvPr/>
          </p:nvSpPr>
          <p:spPr bwMode="auto">
            <a:xfrm>
              <a:off x="8983012" y="5392560"/>
              <a:ext cx="31856" cy="23893"/>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83" name="Rectangle 613">
              <a:extLst>
                <a:ext uri="{FF2B5EF4-FFF2-40B4-BE49-F238E27FC236}">
                  <a16:creationId xmlns:a16="http://schemas.microsoft.com/office/drawing/2014/main" id="{4230EFC8-1E4A-4550-8CDF-94AA7B948BD4}"/>
                </a:ext>
              </a:extLst>
            </p:cNvPr>
            <p:cNvSpPr>
              <a:spLocks noChangeArrowheads="1"/>
            </p:cNvSpPr>
            <p:nvPr/>
          </p:nvSpPr>
          <p:spPr bwMode="auto">
            <a:xfrm>
              <a:off x="6227516" y="2598838"/>
              <a:ext cx="1594" cy="1594"/>
            </a:xfrm>
            <a:prstGeom prst="rect">
              <a:avLst/>
            </a:pr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84" name="Freeform 614">
              <a:extLst>
                <a:ext uri="{FF2B5EF4-FFF2-40B4-BE49-F238E27FC236}">
                  <a16:creationId xmlns:a16="http://schemas.microsoft.com/office/drawing/2014/main" id="{321D02BA-8319-45BD-94DF-6B1BA4638EB6}"/>
                </a:ext>
              </a:extLst>
            </p:cNvPr>
            <p:cNvSpPr>
              <a:spLocks/>
            </p:cNvSpPr>
            <p:nvPr/>
          </p:nvSpPr>
          <p:spPr bwMode="auto">
            <a:xfrm>
              <a:off x="4629963" y="5252397"/>
              <a:ext cx="47783" cy="41414"/>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85" name="Freeform 615">
              <a:extLst>
                <a:ext uri="{FF2B5EF4-FFF2-40B4-BE49-F238E27FC236}">
                  <a16:creationId xmlns:a16="http://schemas.microsoft.com/office/drawing/2014/main" id="{8A71C17D-70D5-4818-BE85-68F5909A56C9}"/>
                </a:ext>
              </a:extLst>
            </p:cNvPr>
            <p:cNvSpPr>
              <a:spLocks/>
            </p:cNvSpPr>
            <p:nvPr/>
          </p:nvSpPr>
          <p:spPr bwMode="auto">
            <a:xfrm>
              <a:off x="3911624" y="3366554"/>
              <a:ext cx="33448" cy="14336"/>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86" name="Freeform 618">
              <a:extLst>
                <a:ext uri="{FF2B5EF4-FFF2-40B4-BE49-F238E27FC236}">
                  <a16:creationId xmlns:a16="http://schemas.microsoft.com/office/drawing/2014/main" id="{98251A21-F230-473C-A190-948D629896A2}"/>
                </a:ext>
              </a:extLst>
            </p:cNvPr>
            <p:cNvSpPr>
              <a:spLocks/>
            </p:cNvSpPr>
            <p:nvPr/>
          </p:nvSpPr>
          <p:spPr bwMode="auto">
            <a:xfrm>
              <a:off x="4131425" y="4250542"/>
              <a:ext cx="355189" cy="258029"/>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87" name="Freeform 619">
              <a:extLst>
                <a:ext uri="{FF2B5EF4-FFF2-40B4-BE49-F238E27FC236}">
                  <a16:creationId xmlns:a16="http://schemas.microsoft.com/office/drawing/2014/main" id="{588A4CAE-0882-4A86-941B-79E32434A389}"/>
                </a:ext>
              </a:extLst>
            </p:cNvPr>
            <p:cNvSpPr>
              <a:spLocks/>
            </p:cNvSpPr>
            <p:nvPr/>
          </p:nvSpPr>
          <p:spPr bwMode="auto">
            <a:xfrm>
              <a:off x="4416532" y="4320625"/>
              <a:ext cx="121050" cy="178390"/>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88" name="Freeform 620">
              <a:extLst>
                <a:ext uri="{FF2B5EF4-FFF2-40B4-BE49-F238E27FC236}">
                  <a16:creationId xmlns:a16="http://schemas.microsoft.com/office/drawing/2014/main" id="{0A42A4DB-6866-4A43-94FB-41428193B61B}"/>
                </a:ext>
              </a:extLst>
            </p:cNvPr>
            <p:cNvSpPr>
              <a:spLocks/>
            </p:cNvSpPr>
            <p:nvPr/>
          </p:nvSpPr>
          <p:spPr bwMode="auto">
            <a:xfrm>
              <a:off x="4494578" y="4376372"/>
              <a:ext cx="103530" cy="108308"/>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89" name="Freeform 621">
              <a:extLst>
                <a:ext uri="{FF2B5EF4-FFF2-40B4-BE49-F238E27FC236}">
                  <a16:creationId xmlns:a16="http://schemas.microsoft.com/office/drawing/2014/main" id="{10DACAF9-8616-4A7E-B337-3C2FBF3F501D}"/>
                </a:ext>
              </a:extLst>
            </p:cNvPr>
            <p:cNvSpPr>
              <a:spLocks/>
            </p:cNvSpPr>
            <p:nvPr/>
          </p:nvSpPr>
          <p:spPr bwMode="auto">
            <a:xfrm>
              <a:off x="4578995" y="4385930"/>
              <a:ext cx="74861" cy="84419"/>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90" name="Freeform 622">
              <a:extLst>
                <a:ext uri="{FF2B5EF4-FFF2-40B4-BE49-F238E27FC236}">
                  <a16:creationId xmlns:a16="http://schemas.microsoft.com/office/drawing/2014/main" id="{E8C00B1F-4F2C-48E3-954C-B4FD835889FC}"/>
                </a:ext>
              </a:extLst>
            </p:cNvPr>
            <p:cNvSpPr>
              <a:spLocks/>
            </p:cNvSpPr>
            <p:nvPr/>
          </p:nvSpPr>
          <p:spPr bwMode="auto">
            <a:xfrm>
              <a:off x="3911624" y="4226652"/>
              <a:ext cx="377488" cy="393415"/>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91" name="Freeform 623">
              <a:extLst>
                <a:ext uri="{FF2B5EF4-FFF2-40B4-BE49-F238E27FC236}">
                  <a16:creationId xmlns:a16="http://schemas.microsoft.com/office/drawing/2014/main" id="{BBB69E30-07FF-4BA5-AAD1-9A161C7F0513}"/>
                </a:ext>
              </a:extLst>
            </p:cNvPr>
            <p:cNvSpPr>
              <a:spLocks/>
            </p:cNvSpPr>
            <p:nvPr/>
          </p:nvSpPr>
          <p:spPr bwMode="auto">
            <a:xfrm>
              <a:off x="3962592" y="4489458"/>
              <a:ext cx="130606" cy="1545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92" name="Freeform 624">
              <a:extLst>
                <a:ext uri="{FF2B5EF4-FFF2-40B4-BE49-F238E27FC236}">
                  <a16:creationId xmlns:a16="http://schemas.microsoft.com/office/drawing/2014/main" id="{08BEC336-4F82-40C8-A0D2-970EBA8A0668}"/>
                </a:ext>
              </a:extLst>
            </p:cNvPr>
            <p:cNvSpPr>
              <a:spLocks/>
            </p:cNvSpPr>
            <p:nvPr/>
          </p:nvSpPr>
          <p:spPr bwMode="auto">
            <a:xfrm>
              <a:off x="3948257" y="4518129"/>
              <a:ext cx="299441" cy="444384"/>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93" name="Freeform 625">
              <a:extLst>
                <a:ext uri="{FF2B5EF4-FFF2-40B4-BE49-F238E27FC236}">
                  <a16:creationId xmlns:a16="http://schemas.microsoft.com/office/drawing/2014/main" id="{6A26E6B9-CB4C-4240-A6B9-01B2F761E7BD}"/>
                </a:ext>
              </a:extLst>
            </p:cNvPr>
            <p:cNvSpPr>
              <a:spLocks/>
            </p:cNvSpPr>
            <p:nvPr/>
          </p:nvSpPr>
          <p:spPr bwMode="auto">
            <a:xfrm>
              <a:off x="4080457" y="4933843"/>
              <a:ext cx="203874" cy="992299"/>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94" name="Freeform 626">
              <a:extLst>
                <a:ext uri="{FF2B5EF4-FFF2-40B4-BE49-F238E27FC236}">
                  <a16:creationId xmlns:a16="http://schemas.microsoft.com/office/drawing/2014/main" id="{BBE56FCC-53C7-48E5-941E-53536F24C3AF}"/>
                </a:ext>
              </a:extLst>
            </p:cNvPr>
            <p:cNvSpPr>
              <a:spLocks/>
            </p:cNvSpPr>
            <p:nvPr/>
          </p:nvSpPr>
          <p:spPr bwMode="auto">
            <a:xfrm>
              <a:off x="4219028" y="4742709"/>
              <a:ext cx="299441" cy="326519"/>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95" name="Freeform 627">
              <a:extLst>
                <a:ext uri="{FF2B5EF4-FFF2-40B4-BE49-F238E27FC236}">
                  <a16:creationId xmlns:a16="http://schemas.microsoft.com/office/drawing/2014/main" id="{0EB1C96E-7BCE-4061-A276-E0643AAD2FD3}"/>
                </a:ext>
              </a:extLst>
            </p:cNvPr>
            <p:cNvSpPr>
              <a:spLocks/>
            </p:cNvSpPr>
            <p:nvPr/>
          </p:nvSpPr>
          <p:spPr bwMode="auto">
            <a:xfrm>
              <a:off x="4387863" y="4975254"/>
              <a:ext cx="210246" cy="20706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96" name="Freeform 628">
              <a:extLst>
                <a:ext uri="{FF2B5EF4-FFF2-40B4-BE49-F238E27FC236}">
                  <a16:creationId xmlns:a16="http://schemas.microsoft.com/office/drawing/2014/main" id="{DE344CDA-E7AA-4C3F-9C1D-FC30E25BC157}"/>
                </a:ext>
              </a:extLst>
            </p:cNvPr>
            <p:cNvSpPr>
              <a:spLocks noEditPoints="1"/>
            </p:cNvSpPr>
            <p:nvPr/>
          </p:nvSpPr>
          <p:spPr bwMode="auto">
            <a:xfrm>
              <a:off x="4121870" y="4400263"/>
              <a:ext cx="928586" cy="94132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97" name="Freeform 629">
              <a:extLst>
                <a:ext uri="{FF2B5EF4-FFF2-40B4-BE49-F238E27FC236}">
                  <a16:creationId xmlns:a16="http://schemas.microsoft.com/office/drawing/2014/main" id="{B9DC651D-246C-4B1C-9C2A-11F7BA8B9871}"/>
                </a:ext>
              </a:extLst>
            </p:cNvPr>
            <p:cNvSpPr>
              <a:spLocks/>
            </p:cNvSpPr>
            <p:nvPr/>
          </p:nvSpPr>
          <p:spPr bwMode="auto">
            <a:xfrm>
              <a:off x="4481836" y="5242840"/>
              <a:ext cx="125829" cy="130608"/>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98" name="Freeform 630">
              <a:extLst>
                <a:ext uri="{FF2B5EF4-FFF2-40B4-BE49-F238E27FC236}">
                  <a16:creationId xmlns:a16="http://schemas.microsoft.com/office/drawing/2014/main" id="{2AEC4F6B-E5DC-46C1-B702-FC5C299DD7C6}"/>
                </a:ext>
              </a:extLst>
            </p:cNvPr>
            <p:cNvSpPr>
              <a:spLocks/>
            </p:cNvSpPr>
            <p:nvPr/>
          </p:nvSpPr>
          <p:spPr bwMode="auto">
            <a:xfrm>
              <a:off x="4121870" y="5037372"/>
              <a:ext cx="481017" cy="836206"/>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999" name="Freeform 631">
              <a:extLst>
                <a:ext uri="{FF2B5EF4-FFF2-40B4-BE49-F238E27FC236}">
                  <a16:creationId xmlns:a16="http://schemas.microsoft.com/office/drawing/2014/main" id="{E8EF716F-C962-4F7F-8169-02EA29A26C29}"/>
                </a:ext>
              </a:extLst>
            </p:cNvPr>
            <p:cNvSpPr>
              <a:spLocks/>
            </p:cNvSpPr>
            <p:nvPr/>
          </p:nvSpPr>
          <p:spPr bwMode="auto">
            <a:xfrm>
              <a:off x="3809685" y="4156570"/>
              <a:ext cx="101938" cy="113087"/>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00" name="Freeform 632">
              <a:extLst>
                <a:ext uri="{FF2B5EF4-FFF2-40B4-BE49-F238E27FC236}">
                  <a16:creationId xmlns:a16="http://schemas.microsoft.com/office/drawing/2014/main" id="{F968D5DC-06FA-497E-A83C-FC70DEB8BDEA}"/>
                </a:ext>
              </a:extLst>
            </p:cNvPr>
            <p:cNvSpPr>
              <a:spLocks/>
            </p:cNvSpPr>
            <p:nvPr/>
          </p:nvSpPr>
          <p:spPr bwMode="auto">
            <a:xfrm>
              <a:off x="3841542" y="4260099"/>
              <a:ext cx="79638" cy="70082"/>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01" name="Freeform 633">
              <a:extLst>
                <a:ext uri="{FF2B5EF4-FFF2-40B4-BE49-F238E27FC236}">
                  <a16:creationId xmlns:a16="http://schemas.microsoft.com/office/drawing/2014/main" id="{8AAB0F1A-77C8-48EB-856E-C2A910657C9D}"/>
                </a:ext>
              </a:extLst>
            </p:cNvPr>
            <p:cNvSpPr>
              <a:spLocks/>
            </p:cNvSpPr>
            <p:nvPr/>
          </p:nvSpPr>
          <p:spPr bwMode="auto">
            <a:xfrm>
              <a:off x="3752346" y="4180460"/>
              <a:ext cx="52562" cy="41414"/>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02" name="Freeform 634">
              <a:extLst>
                <a:ext uri="{FF2B5EF4-FFF2-40B4-BE49-F238E27FC236}">
                  <a16:creationId xmlns:a16="http://schemas.microsoft.com/office/drawing/2014/main" id="{F2450673-3429-4BED-B1C2-FB0225174993}"/>
                </a:ext>
              </a:extLst>
            </p:cNvPr>
            <p:cNvSpPr>
              <a:spLocks/>
            </p:cNvSpPr>
            <p:nvPr/>
          </p:nvSpPr>
          <p:spPr bwMode="auto">
            <a:xfrm>
              <a:off x="3696599" y="4096045"/>
              <a:ext cx="93975" cy="108308"/>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03" name="Freeform 635">
              <a:extLst>
                <a:ext uri="{FF2B5EF4-FFF2-40B4-BE49-F238E27FC236}">
                  <a16:creationId xmlns:a16="http://schemas.microsoft.com/office/drawing/2014/main" id="{77EBEAB9-DE9F-4275-ABA0-E6BA8FF60E00}"/>
                </a:ext>
              </a:extLst>
            </p:cNvPr>
            <p:cNvSpPr>
              <a:spLocks/>
            </p:cNvSpPr>
            <p:nvPr/>
          </p:nvSpPr>
          <p:spPr bwMode="auto">
            <a:xfrm>
              <a:off x="3127979" y="3726521"/>
              <a:ext cx="699228" cy="449162"/>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04" name="Freeform 636">
              <a:extLst>
                <a:ext uri="{FF2B5EF4-FFF2-40B4-BE49-F238E27FC236}">
                  <a16:creationId xmlns:a16="http://schemas.microsoft.com/office/drawing/2014/main" id="{32B41DA2-6DDE-40BF-B253-8C5BC76F60A1}"/>
                </a:ext>
              </a:extLst>
            </p:cNvPr>
            <p:cNvSpPr>
              <a:spLocks/>
            </p:cNvSpPr>
            <p:nvPr/>
          </p:nvSpPr>
          <p:spPr bwMode="auto">
            <a:xfrm>
              <a:off x="3766682" y="4143828"/>
              <a:ext cx="140164" cy="7486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05" name="Freeform 637">
              <a:extLst>
                <a:ext uri="{FF2B5EF4-FFF2-40B4-BE49-F238E27FC236}">
                  <a16:creationId xmlns:a16="http://schemas.microsoft.com/office/drawing/2014/main" id="{18FAFD8B-AF28-4832-B834-DDA6B1F2BAA3}"/>
                </a:ext>
              </a:extLst>
            </p:cNvPr>
            <p:cNvSpPr>
              <a:spLocks/>
            </p:cNvSpPr>
            <p:nvPr/>
          </p:nvSpPr>
          <p:spPr bwMode="auto">
            <a:xfrm>
              <a:off x="3766682" y="4081710"/>
              <a:ext cx="33448" cy="70082"/>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06" name="Freeform 640">
              <a:extLst>
                <a:ext uri="{FF2B5EF4-FFF2-40B4-BE49-F238E27FC236}">
                  <a16:creationId xmlns:a16="http://schemas.microsoft.com/office/drawing/2014/main" id="{C701CEAA-D270-4A9B-87A5-0416C258385C}"/>
                </a:ext>
              </a:extLst>
            </p:cNvPr>
            <p:cNvSpPr>
              <a:spLocks/>
            </p:cNvSpPr>
            <p:nvPr/>
          </p:nvSpPr>
          <p:spPr bwMode="auto">
            <a:xfrm>
              <a:off x="1922250" y="2482565"/>
              <a:ext cx="906289" cy="608439"/>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07" name="Freeform 641">
              <a:extLst>
                <a:ext uri="{FF2B5EF4-FFF2-40B4-BE49-F238E27FC236}">
                  <a16:creationId xmlns:a16="http://schemas.microsoft.com/office/drawing/2014/main" id="{FA427DD0-EA8D-4913-99B9-B32CDDFE7BC3}"/>
                </a:ext>
              </a:extLst>
            </p:cNvPr>
            <p:cNvSpPr>
              <a:spLocks/>
            </p:cNvSpPr>
            <p:nvPr/>
          </p:nvSpPr>
          <p:spPr bwMode="auto">
            <a:xfrm>
              <a:off x="2944810" y="3258244"/>
              <a:ext cx="1349079" cy="668965"/>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08" name="Freeform 642">
              <a:extLst>
                <a:ext uri="{FF2B5EF4-FFF2-40B4-BE49-F238E27FC236}">
                  <a16:creationId xmlns:a16="http://schemas.microsoft.com/office/drawing/2014/main" id="{B3A02C8A-94B7-4596-9681-2D3D5C3F8105}"/>
                </a:ext>
              </a:extLst>
            </p:cNvPr>
            <p:cNvSpPr>
              <a:spLocks noEditPoints="1"/>
            </p:cNvSpPr>
            <p:nvPr/>
          </p:nvSpPr>
          <p:spPr bwMode="auto">
            <a:xfrm>
              <a:off x="2567323" y="2453895"/>
              <a:ext cx="1992559" cy="1024154"/>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09" name="Freeform 643">
              <a:extLst>
                <a:ext uri="{FF2B5EF4-FFF2-40B4-BE49-F238E27FC236}">
                  <a16:creationId xmlns:a16="http://schemas.microsoft.com/office/drawing/2014/main" id="{9CB56FFE-9BFE-429C-ABA8-0F0F0C461349}"/>
                </a:ext>
              </a:extLst>
            </p:cNvPr>
            <p:cNvSpPr>
              <a:spLocks/>
            </p:cNvSpPr>
            <p:nvPr/>
          </p:nvSpPr>
          <p:spPr bwMode="auto">
            <a:xfrm>
              <a:off x="8674015" y="4733153"/>
              <a:ext cx="47783" cy="41414"/>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10" name="Freeform 644">
              <a:extLst>
                <a:ext uri="{FF2B5EF4-FFF2-40B4-BE49-F238E27FC236}">
                  <a16:creationId xmlns:a16="http://schemas.microsoft.com/office/drawing/2014/main" id="{EE64CDE5-F35A-4DD0-8427-4C1EF149D888}"/>
                </a:ext>
              </a:extLst>
            </p:cNvPr>
            <p:cNvSpPr>
              <a:spLocks/>
            </p:cNvSpPr>
            <p:nvPr/>
          </p:nvSpPr>
          <p:spPr bwMode="auto">
            <a:xfrm>
              <a:off x="8712241" y="4723597"/>
              <a:ext cx="60525" cy="22299"/>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11" name="Freeform 645">
              <a:extLst>
                <a:ext uri="{FF2B5EF4-FFF2-40B4-BE49-F238E27FC236}">
                  <a16:creationId xmlns:a16="http://schemas.microsoft.com/office/drawing/2014/main" id="{2C3E508D-CDF7-4F77-8D2A-11727928F833}"/>
                </a:ext>
              </a:extLst>
            </p:cNvPr>
            <p:cNvSpPr>
              <a:spLocks/>
            </p:cNvSpPr>
            <p:nvPr/>
          </p:nvSpPr>
          <p:spPr bwMode="auto">
            <a:xfrm>
              <a:off x="6138320" y="3207276"/>
              <a:ext cx="144943" cy="79640"/>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12" name="Freeform 646">
              <a:extLst>
                <a:ext uri="{FF2B5EF4-FFF2-40B4-BE49-F238E27FC236}">
                  <a16:creationId xmlns:a16="http://schemas.microsoft.com/office/drawing/2014/main" id="{C2BDC9AE-F558-43FF-8973-0E7E8EB03518}"/>
                </a:ext>
              </a:extLst>
            </p:cNvPr>
            <p:cNvSpPr>
              <a:spLocks/>
            </p:cNvSpPr>
            <p:nvPr/>
          </p:nvSpPr>
          <p:spPr bwMode="auto">
            <a:xfrm>
              <a:off x="6073017" y="3272580"/>
              <a:ext cx="173611" cy="7486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13" name="Freeform 647">
              <a:extLst>
                <a:ext uri="{FF2B5EF4-FFF2-40B4-BE49-F238E27FC236}">
                  <a16:creationId xmlns:a16="http://schemas.microsoft.com/office/drawing/2014/main" id="{BA2BD857-FD47-4C72-9E21-4E3E57182530}"/>
                </a:ext>
              </a:extLst>
            </p:cNvPr>
            <p:cNvSpPr>
              <a:spLocks/>
            </p:cNvSpPr>
            <p:nvPr/>
          </p:nvSpPr>
          <p:spPr bwMode="auto">
            <a:xfrm>
              <a:off x="6012490" y="3328327"/>
              <a:ext cx="265993" cy="258029"/>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14" name="Freeform 648">
              <a:extLst>
                <a:ext uri="{FF2B5EF4-FFF2-40B4-BE49-F238E27FC236}">
                  <a16:creationId xmlns:a16="http://schemas.microsoft.com/office/drawing/2014/main" id="{87562136-631E-46C0-83D1-BAF1DF4D2AA7}"/>
                </a:ext>
              </a:extLst>
            </p:cNvPr>
            <p:cNvSpPr>
              <a:spLocks/>
            </p:cNvSpPr>
            <p:nvPr/>
          </p:nvSpPr>
          <p:spPr bwMode="auto">
            <a:xfrm>
              <a:off x="6166990" y="3342662"/>
              <a:ext cx="125829" cy="117866"/>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15" name="Freeform 649">
              <a:extLst>
                <a:ext uri="{FF2B5EF4-FFF2-40B4-BE49-F238E27FC236}">
                  <a16:creationId xmlns:a16="http://schemas.microsoft.com/office/drawing/2014/main" id="{DFA82BEC-A015-450A-BC14-1F0C235AEC99}"/>
                </a:ext>
              </a:extLst>
            </p:cNvPr>
            <p:cNvSpPr>
              <a:spLocks/>
            </p:cNvSpPr>
            <p:nvPr/>
          </p:nvSpPr>
          <p:spPr bwMode="auto">
            <a:xfrm>
              <a:off x="5736941" y="3207276"/>
              <a:ext cx="308998" cy="265993"/>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16" name="Freeform 650">
              <a:extLst>
                <a:ext uri="{FF2B5EF4-FFF2-40B4-BE49-F238E27FC236}">
                  <a16:creationId xmlns:a16="http://schemas.microsoft.com/office/drawing/2014/main" id="{E19E6A98-F5E6-48F5-A074-44F16CC64F48}"/>
                </a:ext>
              </a:extLst>
            </p:cNvPr>
            <p:cNvSpPr>
              <a:spLocks/>
            </p:cNvSpPr>
            <p:nvPr/>
          </p:nvSpPr>
          <p:spPr bwMode="auto">
            <a:xfrm>
              <a:off x="5993377" y="3310807"/>
              <a:ext cx="103530" cy="70082"/>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17" name="Freeform 651">
              <a:extLst>
                <a:ext uri="{FF2B5EF4-FFF2-40B4-BE49-F238E27FC236}">
                  <a16:creationId xmlns:a16="http://schemas.microsoft.com/office/drawing/2014/main" id="{347DB67D-11CA-43FE-9508-8DD07DB98AD2}"/>
                </a:ext>
              </a:extLst>
            </p:cNvPr>
            <p:cNvSpPr>
              <a:spLocks/>
            </p:cNvSpPr>
            <p:nvPr/>
          </p:nvSpPr>
          <p:spPr bwMode="auto">
            <a:xfrm>
              <a:off x="5905775" y="3197720"/>
              <a:ext cx="97159" cy="60525"/>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18" name="Freeform 652">
              <a:extLst>
                <a:ext uri="{FF2B5EF4-FFF2-40B4-BE49-F238E27FC236}">
                  <a16:creationId xmlns:a16="http://schemas.microsoft.com/office/drawing/2014/main" id="{F0C3ACD6-55B4-4F9F-B065-41EE1648D172}"/>
                </a:ext>
              </a:extLst>
            </p:cNvPr>
            <p:cNvSpPr>
              <a:spLocks/>
            </p:cNvSpPr>
            <p:nvPr/>
          </p:nvSpPr>
          <p:spPr bwMode="auto">
            <a:xfrm>
              <a:off x="5985414" y="3240725"/>
              <a:ext cx="17521" cy="17521"/>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19" name="Freeform 653">
              <a:extLst>
                <a:ext uri="{FF2B5EF4-FFF2-40B4-BE49-F238E27FC236}">
                  <a16:creationId xmlns:a16="http://schemas.microsoft.com/office/drawing/2014/main" id="{BFEEF96D-8D30-4BA6-A021-AE24AEB7A14A}"/>
                </a:ext>
              </a:extLst>
            </p:cNvPr>
            <p:cNvSpPr>
              <a:spLocks/>
            </p:cNvSpPr>
            <p:nvPr/>
          </p:nvSpPr>
          <p:spPr bwMode="auto">
            <a:xfrm>
              <a:off x="5928074" y="3132416"/>
              <a:ext cx="93975" cy="84419"/>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20" name="Freeform 654">
              <a:extLst>
                <a:ext uri="{FF2B5EF4-FFF2-40B4-BE49-F238E27FC236}">
                  <a16:creationId xmlns:a16="http://schemas.microsoft.com/office/drawing/2014/main" id="{42C5C503-302C-46C5-AF84-24DFC341FB15}"/>
                </a:ext>
              </a:extLst>
            </p:cNvPr>
            <p:cNvSpPr>
              <a:spLocks/>
            </p:cNvSpPr>
            <p:nvPr/>
          </p:nvSpPr>
          <p:spPr bwMode="auto">
            <a:xfrm>
              <a:off x="6041160" y="2992252"/>
              <a:ext cx="70082" cy="10353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21" name="Freeform 655">
              <a:extLst>
                <a:ext uri="{FF2B5EF4-FFF2-40B4-BE49-F238E27FC236}">
                  <a16:creationId xmlns:a16="http://schemas.microsoft.com/office/drawing/2014/main" id="{BDE15F74-0869-43E3-88FD-3B88EFF65A7E}"/>
                </a:ext>
              </a:extLst>
            </p:cNvPr>
            <p:cNvSpPr>
              <a:spLocks/>
            </p:cNvSpPr>
            <p:nvPr/>
          </p:nvSpPr>
          <p:spPr bwMode="auto">
            <a:xfrm>
              <a:off x="5990192" y="3086227"/>
              <a:ext cx="208653" cy="242102"/>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22" name="Freeform 656">
              <a:extLst>
                <a:ext uri="{FF2B5EF4-FFF2-40B4-BE49-F238E27FC236}">
                  <a16:creationId xmlns:a16="http://schemas.microsoft.com/office/drawing/2014/main" id="{61FD8D1F-A180-4004-9B93-EB02889FAC28}"/>
                </a:ext>
              </a:extLst>
            </p:cNvPr>
            <p:cNvSpPr>
              <a:spLocks/>
            </p:cNvSpPr>
            <p:nvPr/>
          </p:nvSpPr>
          <p:spPr bwMode="auto">
            <a:xfrm>
              <a:off x="6358123" y="3161086"/>
              <a:ext cx="415714" cy="24688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23" name="Freeform 657">
              <a:extLst>
                <a:ext uri="{FF2B5EF4-FFF2-40B4-BE49-F238E27FC236}">
                  <a16:creationId xmlns:a16="http://schemas.microsoft.com/office/drawing/2014/main" id="{EB1183E1-9BBB-47F8-8A2F-00F7BDA632DB}"/>
                </a:ext>
              </a:extLst>
            </p:cNvPr>
            <p:cNvSpPr>
              <a:spLocks/>
            </p:cNvSpPr>
            <p:nvPr/>
          </p:nvSpPr>
          <p:spPr bwMode="auto">
            <a:xfrm>
              <a:off x="6227516" y="3253467"/>
              <a:ext cx="140164" cy="57340"/>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24" name="Freeform 658">
              <a:extLst>
                <a:ext uri="{FF2B5EF4-FFF2-40B4-BE49-F238E27FC236}">
                  <a16:creationId xmlns:a16="http://schemas.microsoft.com/office/drawing/2014/main" id="{E0D2C56D-9953-4F3D-B7A4-1F22A1D1D71C}"/>
                </a:ext>
              </a:extLst>
            </p:cNvPr>
            <p:cNvSpPr>
              <a:spLocks/>
            </p:cNvSpPr>
            <p:nvPr/>
          </p:nvSpPr>
          <p:spPr bwMode="auto">
            <a:xfrm>
              <a:off x="6382013" y="3043221"/>
              <a:ext cx="219803" cy="164057"/>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25" name="Freeform 659">
              <a:extLst>
                <a:ext uri="{FF2B5EF4-FFF2-40B4-BE49-F238E27FC236}">
                  <a16:creationId xmlns:a16="http://schemas.microsoft.com/office/drawing/2014/main" id="{E4D7D7BF-A78A-4187-8F37-E74E06B212B4}"/>
                </a:ext>
              </a:extLst>
            </p:cNvPr>
            <p:cNvSpPr>
              <a:spLocks/>
            </p:cNvSpPr>
            <p:nvPr/>
          </p:nvSpPr>
          <p:spPr bwMode="auto">
            <a:xfrm>
              <a:off x="6331045" y="3033664"/>
              <a:ext cx="135385" cy="89196"/>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26" name="Freeform 660">
              <a:extLst>
                <a:ext uri="{FF2B5EF4-FFF2-40B4-BE49-F238E27FC236}">
                  <a16:creationId xmlns:a16="http://schemas.microsoft.com/office/drawing/2014/main" id="{D1D2BA55-CB03-4353-8AA8-31424D1801CF}"/>
                </a:ext>
              </a:extLst>
            </p:cNvPr>
            <p:cNvSpPr>
              <a:spLocks/>
            </p:cNvSpPr>
            <p:nvPr/>
          </p:nvSpPr>
          <p:spPr bwMode="auto">
            <a:xfrm>
              <a:off x="6331045" y="2977917"/>
              <a:ext cx="167242" cy="84419"/>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27" name="Freeform 661">
              <a:extLst>
                <a:ext uri="{FF2B5EF4-FFF2-40B4-BE49-F238E27FC236}">
                  <a16:creationId xmlns:a16="http://schemas.microsoft.com/office/drawing/2014/main" id="{A839622D-253A-4D43-AF16-896B50DC93C9}"/>
                </a:ext>
              </a:extLst>
            </p:cNvPr>
            <p:cNvSpPr>
              <a:spLocks/>
            </p:cNvSpPr>
            <p:nvPr/>
          </p:nvSpPr>
          <p:spPr bwMode="auto">
            <a:xfrm>
              <a:off x="6382013" y="2926949"/>
              <a:ext cx="111495" cy="70082"/>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28" name="Freeform 662">
              <a:extLst>
                <a:ext uri="{FF2B5EF4-FFF2-40B4-BE49-F238E27FC236}">
                  <a16:creationId xmlns:a16="http://schemas.microsoft.com/office/drawing/2014/main" id="{899FC697-E196-45F6-A8FF-7AF02D5ECBAC}"/>
                </a:ext>
              </a:extLst>
            </p:cNvPr>
            <p:cNvSpPr>
              <a:spLocks/>
            </p:cNvSpPr>
            <p:nvPr/>
          </p:nvSpPr>
          <p:spPr bwMode="auto">
            <a:xfrm>
              <a:off x="6297598" y="3071891"/>
              <a:ext cx="74861" cy="36635"/>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29" name="Freeform 663">
              <a:extLst>
                <a:ext uri="{FF2B5EF4-FFF2-40B4-BE49-F238E27FC236}">
                  <a16:creationId xmlns:a16="http://schemas.microsoft.com/office/drawing/2014/main" id="{CCC8D8B9-876E-447E-8F6B-98E3D8EC6524}"/>
                </a:ext>
              </a:extLst>
            </p:cNvPr>
            <p:cNvSpPr>
              <a:spLocks/>
            </p:cNvSpPr>
            <p:nvPr/>
          </p:nvSpPr>
          <p:spPr bwMode="auto">
            <a:xfrm>
              <a:off x="6181324" y="3081447"/>
              <a:ext cx="222988" cy="195911"/>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30" name="Freeform 664">
              <a:extLst>
                <a:ext uri="{FF2B5EF4-FFF2-40B4-BE49-F238E27FC236}">
                  <a16:creationId xmlns:a16="http://schemas.microsoft.com/office/drawing/2014/main" id="{757A6DA0-A586-464A-8C95-A16AE689D800}"/>
                </a:ext>
              </a:extLst>
            </p:cNvPr>
            <p:cNvSpPr>
              <a:spLocks/>
            </p:cNvSpPr>
            <p:nvPr/>
          </p:nvSpPr>
          <p:spPr bwMode="auto">
            <a:xfrm>
              <a:off x="6316710" y="3286916"/>
              <a:ext cx="215025" cy="140164"/>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31" name="Freeform 665">
              <a:extLst>
                <a:ext uri="{FF2B5EF4-FFF2-40B4-BE49-F238E27FC236}">
                  <a16:creationId xmlns:a16="http://schemas.microsoft.com/office/drawing/2014/main" id="{E069CD05-0D44-4D5E-99A9-6BEF6EDA2EBA}"/>
                </a:ext>
              </a:extLst>
            </p:cNvPr>
            <p:cNvSpPr>
              <a:spLocks/>
            </p:cNvSpPr>
            <p:nvPr/>
          </p:nvSpPr>
          <p:spPr bwMode="auto">
            <a:xfrm>
              <a:off x="6466431" y="3282137"/>
              <a:ext cx="78046" cy="93975"/>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32" name="Freeform 666">
              <a:extLst>
                <a:ext uri="{FF2B5EF4-FFF2-40B4-BE49-F238E27FC236}">
                  <a16:creationId xmlns:a16="http://schemas.microsoft.com/office/drawing/2014/main" id="{336D948D-657C-4CB4-8B9A-1D3DF0AB3CCC}"/>
                </a:ext>
              </a:extLst>
            </p:cNvPr>
            <p:cNvSpPr>
              <a:spLocks/>
            </p:cNvSpPr>
            <p:nvPr/>
          </p:nvSpPr>
          <p:spPr bwMode="auto">
            <a:xfrm>
              <a:off x="6498286" y="3333105"/>
              <a:ext cx="46190" cy="47783"/>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33" name="Freeform 667">
              <a:extLst>
                <a:ext uri="{FF2B5EF4-FFF2-40B4-BE49-F238E27FC236}">
                  <a16:creationId xmlns:a16="http://schemas.microsoft.com/office/drawing/2014/main" id="{F6424745-E268-4279-B48C-21F847EE7F65}"/>
                </a:ext>
              </a:extLst>
            </p:cNvPr>
            <p:cNvSpPr>
              <a:spLocks/>
            </p:cNvSpPr>
            <p:nvPr/>
          </p:nvSpPr>
          <p:spPr bwMode="auto">
            <a:xfrm>
              <a:off x="6358123" y="3407966"/>
              <a:ext cx="149721" cy="89196"/>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34" name="Freeform 668">
              <a:extLst>
                <a:ext uri="{FF2B5EF4-FFF2-40B4-BE49-F238E27FC236}">
                  <a16:creationId xmlns:a16="http://schemas.microsoft.com/office/drawing/2014/main" id="{AEA411E2-469D-4FD6-9A57-3FFDCA99B5DB}"/>
                </a:ext>
              </a:extLst>
            </p:cNvPr>
            <p:cNvSpPr>
              <a:spLocks/>
            </p:cNvSpPr>
            <p:nvPr/>
          </p:nvSpPr>
          <p:spPr bwMode="auto">
            <a:xfrm>
              <a:off x="6213180" y="3385667"/>
              <a:ext cx="84417" cy="70082"/>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35" name="Freeform 669">
              <a:extLst>
                <a:ext uri="{FF2B5EF4-FFF2-40B4-BE49-F238E27FC236}">
                  <a16:creationId xmlns:a16="http://schemas.microsoft.com/office/drawing/2014/main" id="{33CA7D39-2440-4863-9CB8-E57A9A672F28}"/>
                </a:ext>
              </a:extLst>
            </p:cNvPr>
            <p:cNvSpPr>
              <a:spLocks/>
            </p:cNvSpPr>
            <p:nvPr/>
          </p:nvSpPr>
          <p:spPr bwMode="auto">
            <a:xfrm>
              <a:off x="6273705" y="3352219"/>
              <a:ext cx="103530" cy="125829"/>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36" name="Freeform 670">
              <a:extLst>
                <a:ext uri="{FF2B5EF4-FFF2-40B4-BE49-F238E27FC236}">
                  <a16:creationId xmlns:a16="http://schemas.microsoft.com/office/drawing/2014/main" id="{7DB12D7C-ECF6-4EC7-A2D7-FC9C7B75761C}"/>
                </a:ext>
              </a:extLst>
            </p:cNvPr>
            <p:cNvSpPr>
              <a:spLocks/>
            </p:cNvSpPr>
            <p:nvPr/>
          </p:nvSpPr>
          <p:spPr bwMode="auto">
            <a:xfrm>
              <a:off x="6217959" y="3277359"/>
              <a:ext cx="164057" cy="89196"/>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37" name="Freeform 671">
              <a:extLst>
                <a:ext uri="{FF2B5EF4-FFF2-40B4-BE49-F238E27FC236}">
                  <a16:creationId xmlns:a16="http://schemas.microsoft.com/office/drawing/2014/main" id="{401F9F59-88A4-46D7-9E9C-72BF110CE3DC}"/>
                </a:ext>
              </a:extLst>
            </p:cNvPr>
            <p:cNvSpPr>
              <a:spLocks/>
            </p:cNvSpPr>
            <p:nvPr/>
          </p:nvSpPr>
          <p:spPr bwMode="auto">
            <a:xfrm>
              <a:off x="6311931" y="3478048"/>
              <a:ext cx="144943" cy="149721"/>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38" name="Freeform 672">
              <a:extLst>
                <a:ext uri="{FF2B5EF4-FFF2-40B4-BE49-F238E27FC236}">
                  <a16:creationId xmlns:a16="http://schemas.microsoft.com/office/drawing/2014/main" id="{2694D875-6B66-4F95-92E7-8C9614E19646}"/>
                </a:ext>
              </a:extLst>
            </p:cNvPr>
            <p:cNvSpPr>
              <a:spLocks/>
            </p:cNvSpPr>
            <p:nvPr/>
          </p:nvSpPr>
          <p:spPr bwMode="auto">
            <a:xfrm>
              <a:off x="6442539" y="3470083"/>
              <a:ext cx="70082" cy="4619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39" name="Freeform 673">
              <a:extLst>
                <a:ext uri="{FF2B5EF4-FFF2-40B4-BE49-F238E27FC236}">
                  <a16:creationId xmlns:a16="http://schemas.microsoft.com/office/drawing/2014/main" id="{9F818BCE-A8AF-4992-B979-E0752DA18114}"/>
                </a:ext>
              </a:extLst>
            </p:cNvPr>
            <p:cNvSpPr>
              <a:spLocks/>
            </p:cNvSpPr>
            <p:nvPr/>
          </p:nvSpPr>
          <p:spPr bwMode="auto">
            <a:xfrm>
              <a:off x="6292819" y="3455750"/>
              <a:ext cx="41412" cy="84419"/>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40" name="Freeform 674">
              <a:extLst>
                <a:ext uri="{FF2B5EF4-FFF2-40B4-BE49-F238E27FC236}">
                  <a16:creationId xmlns:a16="http://schemas.microsoft.com/office/drawing/2014/main" id="{153851C6-3868-4CD2-B68A-B04A6BD1682A}"/>
                </a:ext>
              </a:extLst>
            </p:cNvPr>
            <p:cNvSpPr>
              <a:spLocks/>
            </p:cNvSpPr>
            <p:nvPr/>
          </p:nvSpPr>
          <p:spPr bwMode="auto">
            <a:xfrm>
              <a:off x="6316710" y="3465306"/>
              <a:ext cx="60525" cy="41414"/>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41" name="Freeform 675">
              <a:extLst>
                <a:ext uri="{FF2B5EF4-FFF2-40B4-BE49-F238E27FC236}">
                  <a16:creationId xmlns:a16="http://schemas.microsoft.com/office/drawing/2014/main" id="{BE3FD54E-A55D-4AC7-B6E8-C89924BF2B82}"/>
                </a:ext>
              </a:extLst>
            </p:cNvPr>
            <p:cNvSpPr>
              <a:spLocks/>
            </p:cNvSpPr>
            <p:nvPr/>
          </p:nvSpPr>
          <p:spPr bwMode="auto">
            <a:xfrm>
              <a:off x="6829583" y="3492382"/>
              <a:ext cx="89196" cy="7486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42" name="Freeform 676">
              <a:extLst>
                <a:ext uri="{FF2B5EF4-FFF2-40B4-BE49-F238E27FC236}">
                  <a16:creationId xmlns:a16="http://schemas.microsoft.com/office/drawing/2014/main" id="{E14C040D-B4F6-4E01-A34C-7FA8AF17ABAD}"/>
                </a:ext>
              </a:extLst>
            </p:cNvPr>
            <p:cNvSpPr>
              <a:spLocks/>
            </p:cNvSpPr>
            <p:nvPr/>
          </p:nvSpPr>
          <p:spPr bwMode="auto">
            <a:xfrm>
              <a:off x="6863031" y="3530609"/>
              <a:ext cx="461905" cy="391821"/>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43" name="Freeform 677">
              <a:extLst>
                <a:ext uri="{FF2B5EF4-FFF2-40B4-BE49-F238E27FC236}">
                  <a16:creationId xmlns:a16="http://schemas.microsoft.com/office/drawing/2014/main" id="{CB01A63F-F296-4EF1-8E42-371A127BEECF}"/>
                </a:ext>
              </a:extLst>
            </p:cNvPr>
            <p:cNvSpPr>
              <a:spLocks/>
            </p:cNvSpPr>
            <p:nvPr/>
          </p:nvSpPr>
          <p:spPr bwMode="auto">
            <a:xfrm>
              <a:off x="6872588" y="3535388"/>
              <a:ext cx="36635" cy="27078"/>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44" name="Freeform 678">
              <a:extLst>
                <a:ext uri="{FF2B5EF4-FFF2-40B4-BE49-F238E27FC236}">
                  <a16:creationId xmlns:a16="http://schemas.microsoft.com/office/drawing/2014/main" id="{29F4F0DF-4CA8-4632-BF00-69FCAE5A8B8D}"/>
                </a:ext>
              </a:extLst>
            </p:cNvPr>
            <p:cNvSpPr>
              <a:spLocks/>
            </p:cNvSpPr>
            <p:nvPr/>
          </p:nvSpPr>
          <p:spPr bwMode="auto">
            <a:xfrm>
              <a:off x="6764278" y="3422300"/>
              <a:ext cx="164057" cy="84419"/>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45" name="Freeform 679">
              <a:extLst>
                <a:ext uri="{FF2B5EF4-FFF2-40B4-BE49-F238E27FC236}">
                  <a16:creationId xmlns:a16="http://schemas.microsoft.com/office/drawing/2014/main" id="{ACB55CCC-DF41-42E6-8D67-B00858D2BEB8}"/>
                </a:ext>
              </a:extLst>
            </p:cNvPr>
            <p:cNvSpPr>
              <a:spLocks/>
            </p:cNvSpPr>
            <p:nvPr/>
          </p:nvSpPr>
          <p:spPr bwMode="auto">
            <a:xfrm>
              <a:off x="6877367" y="3478048"/>
              <a:ext cx="125829" cy="98753"/>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46" name="Freeform 680">
              <a:extLst>
                <a:ext uri="{FF2B5EF4-FFF2-40B4-BE49-F238E27FC236}">
                  <a16:creationId xmlns:a16="http://schemas.microsoft.com/office/drawing/2014/main" id="{DAF6727E-E4A7-465E-95A5-A2CDE24F9BF5}"/>
                </a:ext>
              </a:extLst>
            </p:cNvPr>
            <p:cNvSpPr>
              <a:spLocks/>
            </p:cNvSpPr>
            <p:nvPr/>
          </p:nvSpPr>
          <p:spPr bwMode="auto">
            <a:xfrm>
              <a:off x="6918778" y="3787046"/>
              <a:ext cx="41412" cy="47783"/>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47" name="Freeform 681">
              <a:extLst>
                <a:ext uri="{FF2B5EF4-FFF2-40B4-BE49-F238E27FC236}">
                  <a16:creationId xmlns:a16="http://schemas.microsoft.com/office/drawing/2014/main" id="{4DA5AA16-0C0F-4DAC-8F96-FB4D5987D39C}"/>
                </a:ext>
              </a:extLst>
            </p:cNvPr>
            <p:cNvSpPr>
              <a:spLocks/>
            </p:cNvSpPr>
            <p:nvPr/>
          </p:nvSpPr>
          <p:spPr bwMode="auto">
            <a:xfrm>
              <a:off x="6657564" y="3610247"/>
              <a:ext cx="162463" cy="125829"/>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48" name="Freeform 682">
              <a:extLst>
                <a:ext uri="{FF2B5EF4-FFF2-40B4-BE49-F238E27FC236}">
                  <a16:creationId xmlns:a16="http://schemas.microsoft.com/office/drawing/2014/main" id="{B00528EB-8249-407A-9B07-E1FAF4FDE78A}"/>
                </a:ext>
              </a:extLst>
            </p:cNvPr>
            <p:cNvSpPr>
              <a:spLocks/>
            </p:cNvSpPr>
            <p:nvPr/>
          </p:nvSpPr>
          <p:spPr bwMode="auto">
            <a:xfrm>
              <a:off x="6732424" y="3600692"/>
              <a:ext cx="232545" cy="219803"/>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49" name="Freeform 683">
              <a:extLst>
                <a:ext uri="{FF2B5EF4-FFF2-40B4-BE49-F238E27FC236}">
                  <a16:creationId xmlns:a16="http://schemas.microsoft.com/office/drawing/2014/main" id="{7AF8C40B-3068-46E7-BA9D-B1871747DB18}"/>
                </a:ext>
              </a:extLst>
            </p:cNvPr>
            <p:cNvSpPr>
              <a:spLocks/>
            </p:cNvSpPr>
            <p:nvPr/>
          </p:nvSpPr>
          <p:spPr bwMode="auto">
            <a:xfrm>
              <a:off x="6437760" y="3473271"/>
              <a:ext cx="442791" cy="168834"/>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50" name="Freeform 684">
              <a:extLst>
                <a:ext uri="{FF2B5EF4-FFF2-40B4-BE49-F238E27FC236}">
                  <a16:creationId xmlns:a16="http://schemas.microsoft.com/office/drawing/2014/main" id="{A5F13985-9862-4F2F-B9FE-450D969AD827}"/>
                </a:ext>
              </a:extLst>
            </p:cNvPr>
            <p:cNvSpPr>
              <a:spLocks/>
            </p:cNvSpPr>
            <p:nvPr/>
          </p:nvSpPr>
          <p:spPr bwMode="auto">
            <a:xfrm>
              <a:off x="6638450" y="3740856"/>
              <a:ext cx="490574" cy="393415"/>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51" name="Freeform 685">
              <a:extLst>
                <a:ext uri="{FF2B5EF4-FFF2-40B4-BE49-F238E27FC236}">
                  <a16:creationId xmlns:a16="http://schemas.microsoft.com/office/drawing/2014/main" id="{1A62BC95-74DA-4B7B-B332-5725B46B0AD7}"/>
                </a:ext>
              </a:extLst>
            </p:cNvPr>
            <p:cNvSpPr>
              <a:spLocks/>
            </p:cNvSpPr>
            <p:nvPr/>
          </p:nvSpPr>
          <p:spPr bwMode="auto">
            <a:xfrm>
              <a:off x="6648006" y="3712184"/>
              <a:ext cx="97159" cy="10353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52" name="Freeform 686">
              <a:extLst>
                <a:ext uri="{FF2B5EF4-FFF2-40B4-BE49-F238E27FC236}">
                  <a16:creationId xmlns:a16="http://schemas.microsoft.com/office/drawing/2014/main" id="{83E6D802-5EB3-4F01-A206-32002844E335}"/>
                </a:ext>
              </a:extLst>
            </p:cNvPr>
            <p:cNvSpPr>
              <a:spLocks/>
            </p:cNvSpPr>
            <p:nvPr/>
          </p:nvSpPr>
          <p:spPr bwMode="auto">
            <a:xfrm>
              <a:off x="6652785" y="3675552"/>
              <a:ext cx="36635" cy="41414"/>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53" name="Freeform 687">
              <a:extLst>
                <a:ext uri="{FF2B5EF4-FFF2-40B4-BE49-F238E27FC236}">
                  <a16:creationId xmlns:a16="http://schemas.microsoft.com/office/drawing/2014/main" id="{EB1433BE-0099-40EC-8225-FF647C7DD6C7}"/>
                </a:ext>
              </a:extLst>
            </p:cNvPr>
            <p:cNvSpPr>
              <a:spLocks/>
            </p:cNvSpPr>
            <p:nvPr/>
          </p:nvSpPr>
          <p:spPr bwMode="auto">
            <a:xfrm>
              <a:off x="6648006" y="3731299"/>
              <a:ext cx="14336" cy="33448"/>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54" name="Freeform 688">
              <a:extLst>
                <a:ext uri="{FF2B5EF4-FFF2-40B4-BE49-F238E27FC236}">
                  <a16:creationId xmlns:a16="http://schemas.microsoft.com/office/drawing/2014/main" id="{93D0B890-ABFB-4A2E-90C6-682A5A26E1FC}"/>
                </a:ext>
              </a:extLst>
            </p:cNvPr>
            <p:cNvSpPr>
              <a:spLocks/>
            </p:cNvSpPr>
            <p:nvPr/>
          </p:nvSpPr>
          <p:spPr bwMode="auto">
            <a:xfrm>
              <a:off x="6628894" y="3712184"/>
              <a:ext cx="38226" cy="122645"/>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55" name="Freeform 689">
              <a:extLst>
                <a:ext uri="{FF2B5EF4-FFF2-40B4-BE49-F238E27FC236}">
                  <a16:creationId xmlns:a16="http://schemas.microsoft.com/office/drawing/2014/main" id="{2B429C52-94E8-4361-B4C0-D5223DD5AD87}"/>
                </a:ext>
              </a:extLst>
            </p:cNvPr>
            <p:cNvSpPr>
              <a:spLocks/>
            </p:cNvSpPr>
            <p:nvPr/>
          </p:nvSpPr>
          <p:spPr bwMode="auto">
            <a:xfrm>
              <a:off x="7015937" y="3895354"/>
              <a:ext cx="23891" cy="36635"/>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56" name="Freeform 690">
              <a:extLst>
                <a:ext uri="{FF2B5EF4-FFF2-40B4-BE49-F238E27FC236}">
                  <a16:creationId xmlns:a16="http://schemas.microsoft.com/office/drawing/2014/main" id="{FA214BD0-AECE-4A32-A540-AA716EC7E6DF}"/>
                </a:ext>
              </a:extLst>
            </p:cNvPr>
            <p:cNvSpPr>
              <a:spLocks/>
            </p:cNvSpPr>
            <p:nvPr/>
          </p:nvSpPr>
          <p:spPr bwMode="auto">
            <a:xfrm>
              <a:off x="6824805" y="4068968"/>
              <a:ext cx="248472" cy="157685"/>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57" name="Freeform 691">
              <a:extLst>
                <a:ext uri="{FF2B5EF4-FFF2-40B4-BE49-F238E27FC236}">
                  <a16:creationId xmlns:a16="http://schemas.microsoft.com/office/drawing/2014/main" id="{B0B98B7D-9FFC-4D71-8AB9-C72915E1DE08}"/>
                </a:ext>
              </a:extLst>
            </p:cNvPr>
            <p:cNvSpPr>
              <a:spLocks/>
            </p:cNvSpPr>
            <p:nvPr/>
          </p:nvSpPr>
          <p:spPr bwMode="auto">
            <a:xfrm>
              <a:off x="7044607" y="3895354"/>
              <a:ext cx="191132" cy="229360"/>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58" name="Freeform 692">
              <a:extLst>
                <a:ext uri="{FF2B5EF4-FFF2-40B4-BE49-F238E27FC236}">
                  <a16:creationId xmlns:a16="http://schemas.microsoft.com/office/drawing/2014/main" id="{0FF384DD-BFBD-4201-A799-ED51900F1A6E}"/>
                </a:ext>
              </a:extLst>
            </p:cNvPr>
            <p:cNvSpPr>
              <a:spLocks/>
            </p:cNvSpPr>
            <p:nvPr/>
          </p:nvSpPr>
          <p:spPr bwMode="auto">
            <a:xfrm>
              <a:off x="7450763" y="3446193"/>
              <a:ext cx="256437" cy="111495"/>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59" name="Freeform 693">
              <a:extLst>
                <a:ext uri="{FF2B5EF4-FFF2-40B4-BE49-F238E27FC236}">
                  <a16:creationId xmlns:a16="http://schemas.microsoft.com/office/drawing/2014/main" id="{8E41A8F7-3202-4D80-B62D-5348CCD14326}"/>
                </a:ext>
              </a:extLst>
            </p:cNvPr>
            <p:cNvSpPr>
              <a:spLocks/>
            </p:cNvSpPr>
            <p:nvPr/>
          </p:nvSpPr>
          <p:spPr bwMode="auto">
            <a:xfrm>
              <a:off x="7138581" y="3376111"/>
              <a:ext cx="415714" cy="243694"/>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60" name="Freeform 694">
              <a:extLst>
                <a:ext uri="{FF2B5EF4-FFF2-40B4-BE49-F238E27FC236}">
                  <a16:creationId xmlns:a16="http://schemas.microsoft.com/office/drawing/2014/main" id="{E743A388-CF33-425A-B851-85F1A0F7F7D7}"/>
                </a:ext>
              </a:extLst>
            </p:cNvPr>
            <p:cNvSpPr>
              <a:spLocks/>
            </p:cNvSpPr>
            <p:nvPr/>
          </p:nvSpPr>
          <p:spPr bwMode="auto">
            <a:xfrm>
              <a:off x="7264410" y="3646882"/>
              <a:ext cx="0" cy="477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61" name="Freeform 695">
              <a:extLst>
                <a:ext uri="{FF2B5EF4-FFF2-40B4-BE49-F238E27FC236}">
                  <a16:creationId xmlns:a16="http://schemas.microsoft.com/office/drawing/2014/main" id="{2CD31799-28E0-4C34-9926-1170FF3ED3E5}"/>
                </a:ext>
              </a:extLst>
            </p:cNvPr>
            <p:cNvSpPr>
              <a:spLocks/>
            </p:cNvSpPr>
            <p:nvPr/>
          </p:nvSpPr>
          <p:spPr bwMode="auto">
            <a:xfrm>
              <a:off x="7049385" y="3460527"/>
              <a:ext cx="340852" cy="200689"/>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62" name="Freeform 696">
              <a:extLst>
                <a:ext uri="{FF2B5EF4-FFF2-40B4-BE49-F238E27FC236}">
                  <a16:creationId xmlns:a16="http://schemas.microsoft.com/office/drawing/2014/main" id="{175A45C0-7991-4156-AB83-82D43257A5A5}"/>
                </a:ext>
              </a:extLst>
            </p:cNvPr>
            <p:cNvSpPr>
              <a:spLocks/>
            </p:cNvSpPr>
            <p:nvPr/>
          </p:nvSpPr>
          <p:spPr bwMode="auto">
            <a:xfrm>
              <a:off x="7409352" y="3506718"/>
              <a:ext cx="186353" cy="125829"/>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63" name="Freeform 697">
              <a:extLst>
                <a:ext uri="{FF2B5EF4-FFF2-40B4-BE49-F238E27FC236}">
                  <a16:creationId xmlns:a16="http://schemas.microsoft.com/office/drawing/2014/main" id="{2D92DBF5-2E08-461A-9D93-A3350ADD2626}"/>
                </a:ext>
              </a:extLst>
            </p:cNvPr>
            <p:cNvSpPr>
              <a:spLocks/>
            </p:cNvSpPr>
            <p:nvPr/>
          </p:nvSpPr>
          <p:spPr bwMode="auto">
            <a:xfrm>
              <a:off x="7259632" y="3615026"/>
              <a:ext cx="387045" cy="345632"/>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64" name="Freeform 698">
              <a:extLst>
                <a:ext uri="{FF2B5EF4-FFF2-40B4-BE49-F238E27FC236}">
                  <a16:creationId xmlns:a16="http://schemas.microsoft.com/office/drawing/2014/main" id="{375D4ABB-C85B-4A4D-A40B-72A194924107}"/>
                </a:ext>
              </a:extLst>
            </p:cNvPr>
            <p:cNvSpPr>
              <a:spLocks/>
            </p:cNvSpPr>
            <p:nvPr/>
          </p:nvSpPr>
          <p:spPr bwMode="auto">
            <a:xfrm>
              <a:off x="7240519" y="3572021"/>
              <a:ext cx="350410" cy="248472"/>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65" name="Freeform 699">
              <a:extLst>
                <a:ext uri="{FF2B5EF4-FFF2-40B4-BE49-F238E27FC236}">
                  <a16:creationId xmlns:a16="http://schemas.microsoft.com/office/drawing/2014/main" id="{5CCC0314-6A9D-494B-AFFC-FCC1058D8053}"/>
                </a:ext>
              </a:extLst>
            </p:cNvPr>
            <p:cNvSpPr>
              <a:spLocks/>
            </p:cNvSpPr>
            <p:nvPr/>
          </p:nvSpPr>
          <p:spPr bwMode="auto">
            <a:xfrm>
              <a:off x="7208663" y="3371332"/>
              <a:ext cx="12742" cy="19114"/>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66" name="Freeform 700">
              <a:extLst>
                <a:ext uri="{FF2B5EF4-FFF2-40B4-BE49-F238E27FC236}">
                  <a16:creationId xmlns:a16="http://schemas.microsoft.com/office/drawing/2014/main" id="{13B1530C-9CC7-4513-83AE-4728CA9A38FE}"/>
                </a:ext>
              </a:extLst>
            </p:cNvPr>
            <p:cNvSpPr>
              <a:spLocks noEditPoints="1"/>
            </p:cNvSpPr>
            <p:nvPr/>
          </p:nvSpPr>
          <p:spPr bwMode="auto">
            <a:xfrm>
              <a:off x="6913999" y="3076670"/>
              <a:ext cx="947700" cy="453941"/>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67" name="Freeform 701">
              <a:extLst>
                <a:ext uri="{FF2B5EF4-FFF2-40B4-BE49-F238E27FC236}">
                  <a16:creationId xmlns:a16="http://schemas.microsoft.com/office/drawing/2014/main" id="{9F667222-0A0A-4D9E-8FAB-18A3D524B8AD}"/>
                </a:ext>
              </a:extLst>
            </p:cNvPr>
            <p:cNvSpPr>
              <a:spLocks/>
            </p:cNvSpPr>
            <p:nvPr/>
          </p:nvSpPr>
          <p:spPr bwMode="auto">
            <a:xfrm>
              <a:off x="7426873" y="3642103"/>
              <a:ext cx="654630" cy="697634"/>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68" name="Freeform 702">
              <a:extLst>
                <a:ext uri="{FF2B5EF4-FFF2-40B4-BE49-F238E27FC236}">
                  <a16:creationId xmlns:a16="http://schemas.microsoft.com/office/drawing/2014/main" id="{31451DA6-0F0D-4AFC-9251-DC81F1898E6E}"/>
                </a:ext>
              </a:extLst>
            </p:cNvPr>
            <p:cNvSpPr>
              <a:spLocks/>
            </p:cNvSpPr>
            <p:nvPr/>
          </p:nvSpPr>
          <p:spPr bwMode="auto">
            <a:xfrm>
              <a:off x="7965230" y="3834829"/>
              <a:ext cx="191132" cy="458719"/>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69" name="Freeform 703">
              <a:extLst>
                <a:ext uri="{FF2B5EF4-FFF2-40B4-BE49-F238E27FC236}">
                  <a16:creationId xmlns:a16="http://schemas.microsoft.com/office/drawing/2014/main" id="{1201469A-B35F-422B-8C86-526790242880}"/>
                </a:ext>
              </a:extLst>
            </p:cNvPr>
            <p:cNvSpPr>
              <a:spLocks/>
            </p:cNvSpPr>
            <p:nvPr/>
          </p:nvSpPr>
          <p:spPr bwMode="auto">
            <a:xfrm>
              <a:off x="7876034" y="3890575"/>
              <a:ext cx="106717" cy="130608"/>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70" name="Freeform 704">
              <a:extLst>
                <a:ext uri="{FF2B5EF4-FFF2-40B4-BE49-F238E27FC236}">
                  <a16:creationId xmlns:a16="http://schemas.microsoft.com/office/drawing/2014/main" id="{1A799471-30D6-41FA-ACA2-E53862C60B94}"/>
                </a:ext>
              </a:extLst>
            </p:cNvPr>
            <p:cNvSpPr>
              <a:spLocks/>
            </p:cNvSpPr>
            <p:nvPr/>
          </p:nvSpPr>
          <p:spPr bwMode="auto">
            <a:xfrm>
              <a:off x="8076724" y="4035518"/>
              <a:ext cx="195911" cy="359967"/>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71" name="Freeform 705">
              <a:extLst>
                <a:ext uri="{FF2B5EF4-FFF2-40B4-BE49-F238E27FC236}">
                  <a16:creationId xmlns:a16="http://schemas.microsoft.com/office/drawing/2014/main" id="{DD7AD084-3DEF-4CEE-8438-45EE7D6B39AD}"/>
                </a:ext>
              </a:extLst>
            </p:cNvPr>
            <p:cNvSpPr>
              <a:spLocks/>
            </p:cNvSpPr>
            <p:nvPr/>
          </p:nvSpPr>
          <p:spPr bwMode="auto">
            <a:xfrm>
              <a:off x="8183440" y="3960658"/>
              <a:ext cx="178390" cy="364746"/>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72" name="Freeform 706">
              <a:extLst>
                <a:ext uri="{FF2B5EF4-FFF2-40B4-BE49-F238E27FC236}">
                  <a16:creationId xmlns:a16="http://schemas.microsoft.com/office/drawing/2014/main" id="{1647D78F-26EF-4C43-A4F3-2130CD15C175}"/>
                </a:ext>
              </a:extLst>
            </p:cNvPr>
            <p:cNvSpPr>
              <a:spLocks/>
            </p:cNvSpPr>
            <p:nvPr/>
          </p:nvSpPr>
          <p:spPr bwMode="auto">
            <a:xfrm>
              <a:off x="8142028" y="3989328"/>
              <a:ext cx="172020" cy="210246"/>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73" name="Freeform 707">
              <a:extLst>
                <a:ext uri="{FF2B5EF4-FFF2-40B4-BE49-F238E27FC236}">
                  <a16:creationId xmlns:a16="http://schemas.microsoft.com/office/drawing/2014/main" id="{98B5B9B9-B7A0-41A0-B4BF-8C05BA2EBC23}"/>
                </a:ext>
              </a:extLst>
            </p:cNvPr>
            <p:cNvSpPr>
              <a:spLocks/>
            </p:cNvSpPr>
            <p:nvPr/>
          </p:nvSpPr>
          <p:spPr bwMode="auto">
            <a:xfrm>
              <a:off x="8879481" y="4559540"/>
              <a:ext cx="210246" cy="178390"/>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74" name="Freeform 708">
              <a:extLst>
                <a:ext uri="{FF2B5EF4-FFF2-40B4-BE49-F238E27FC236}">
                  <a16:creationId xmlns:a16="http://schemas.microsoft.com/office/drawing/2014/main" id="{8F2CF945-0986-4C71-80B0-791B93150F1A}"/>
                </a:ext>
              </a:extLst>
            </p:cNvPr>
            <p:cNvSpPr>
              <a:spLocks/>
            </p:cNvSpPr>
            <p:nvPr/>
          </p:nvSpPr>
          <p:spPr bwMode="auto">
            <a:xfrm>
              <a:off x="9084949" y="4588211"/>
              <a:ext cx="238916" cy="191132"/>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75" name="Freeform 709">
              <a:extLst>
                <a:ext uri="{FF2B5EF4-FFF2-40B4-BE49-F238E27FC236}">
                  <a16:creationId xmlns:a16="http://schemas.microsoft.com/office/drawing/2014/main" id="{8065B9CB-83E2-4B0A-8C5B-D669424B5FE7}"/>
                </a:ext>
              </a:extLst>
            </p:cNvPr>
            <p:cNvSpPr>
              <a:spLocks/>
            </p:cNvSpPr>
            <p:nvPr/>
          </p:nvSpPr>
          <p:spPr bwMode="auto">
            <a:xfrm>
              <a:off x="8342717" y="4414599"/>
              <a:ext cx="238916" cy="210246"/>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76" name="Freeform 710">
              <a:extLst>
                <a:ext uri="{FF2B5EF4-FFF2-40B4-BE49-F238E27FC236}">
                  <a16:creationId xmlns:a16="http://schemas.microsoft.com/office/drawing/2014/main" id="{998E1899-9F6A-47ED-99B7-3A877AEC631D}"/>
                </a:ext>
              </a:extLst>
            </p:cNvPr>
            <p:cNvSpPr>
              <a:spLocks/>
            </p:cNvSpPr>
            <p:nvPr/>
          </p:nvSpPr>
          <p:spPr bwMode="auto">
            <a:xfrm>
              <a:off x="8357051" y="4358851"/>
              <a:ext cx="229360" cy="149721"/>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77" name="Freeform 711">
              <a:extLst>
                <a:ext uri="{FF2B5EF4-FFF2-40B4-BE49-F238E27FC236}">
                  <a16:creationId xmlns:a16="http://schemas.microsoft.com/office/drawing/2014/main" id="{95B67F67-5A1E-4734-A2E0-BB2C2870D792}"/>
                </a:ext>
              </a:extLst>
            </p:cNvPr>
            <p:cNvSpPr>
              <a:spLocks/>
            </p:cNvSpPr>
            <p:nvPr/>
          </p:nvSpPr>
          <p:spPr bwMode="auto">
            <a:xfrm>
              <a:off x="7890370" y="3839607"/>
              <a:ext cx="79638" cy="4619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78" name="Freeform 712">
              <a:extLst>
                <a:ext uri="{FF2B5EF4-FFF2-40B4-BE49-F238E27FC236}">
                  <a16:creationId xmlns:a16="http://schemas.microsoft.com/office/drawing/2014/main" id="{899F4934-3D30-4B58-97C1-1309051FB806}"/>
                </a:ext>
              </a:extLst>
            </p:cNvPr>
            <p:cNvSpPr>
              <a:spLocks/>
            </p:cNvSpPr>
            <p:nvPr/>
          </p:nvSpPr>
          <p:spPr bwMode="auto">
            <a:xfrm>
              <a:off x="7707201" y="3787046"/>
              <a:ext cx="173611" cy="108308"/>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79" name="Freeform 713">
              <a:extLst>
                <a:ext uri="{FF2B5EF4-FFF2-40B4-BE49-F238E27FC236}">
                  <a16:creationId xmlns:a16="http://schemas.microsoft.com/office/drawing/2014/main" id="{50909191-5155-4326-9B1B-B3604EC8419D}"/>
                </a:ext>
              </a:extLst>
            </p:cNvPr>
            <p:cNvSpPr>
              <a:spLocks/>
            </p:cNvSpPr>
            <p:nvPr/>
          </p:nvSpPr>
          <p:spPr bwMode="auto">
            <a:xfrm>
              <a:off x="8188218" y="4180460"/>
              <a:ext cx="130606" cy="108308"/>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80" name="Freeform 714">
              <a:extLst>
                <a:ext uri="{FF2B5EF4-FFF2-40B4-BE49-F238E27FC236}">
                  <a16:creationId xmlns:a16="http://schemas.microsoft.com/office/drawing/2014/main" id="{A7AF062A-3F3F-406D-B283-67EBE4886B64}"/>
                </a:ext>
              </a:extLst>
            </p:cNvPr>
            <p:cNvSpPr>
              <a:spLocks/>
            </p:cNvSpPr>
            <p:nvPr/>
          </p:nvSpPr>
          <p:spPr bwMode="auto">
            <a:xfrm>
              <a:off x="8137249" y="4371593"/>
              <a:ext cx="103530" cy="122645"/>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81" name="Freeform 715">
              <a:extLst>
                <a:ext uri="{FF2B5EF4-FFF2-40B4-BE49-F238E27FC236}">
                  <a16:creationId xmlns:a16="http://schemas.microsoft.com/office/drawing/2014/main" id="{D21FF1A8-22E0-48D8-AA61-4885958A57F8}"/>
                </a:ext>
              </a:extLst>
            </p:cNvPr>
            <p:cNvSpPr>
              <a:spLocks/>
            </p:cNvSpPr>
            <p:nvPr/>
          </p:nvSpPr>
          <p:spPr bwMode="auto">
            <a:xfrm>
              <a:off x="7554294" y="3132416"/>
              <a:ext cx="1400048" cy="912659"/>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82" name="Freeform 716">
              <a:extLst>
                <a:ext uri="{FF2B5EF4-FFF2-40B4-BE49-F238E27FC236}">
                  <a16:creationId xmlns:a16="http://schemas.microsoft.com/office/drawing/2014/main" id="{C89621E0-1EC9-4B9D-BFD7-24575D8D9AC8}"/>
                </a:ext>
              </a:extLst>
            </p:cNvPr>
            <p:cNvSpPr>
              <a:spLocks/>
            </p:cNvSpPr>
            <p:nvPr/>
          </p:nvSpPr>
          <p:spPr bwMode="auto">
            <a:xfrm>
              <a:off x="7876034" y="3178607"/>
              <a:ext cx="732675" cy="318553"/>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83" name="Freeform 717">
              <a:extLst>
                <a:ext uri="{FF2B5EF4-FFF2-40B4-BE49-F238E27FC236}">
                  <a16:creationId xmlns:a16="http://schemas.microsoft.com/office/drawing/2014/main" id="{A0B1E2D8-79A2-47DF-B901-2AE7A118E77D}"/>
                </a:ext>
              </a:extLst>
            </p:cNvPr>
            <p:cNvSpPr>
              <a:spLocks/>
            </p:cNvSpPr>
            <p:nvPr/>
          </p:nvSpPr>
          <p:spPr bwMode="auto">
            <a:xfrm>
              <a:off x="6111243" y="2566982"/>
              <a:ext cx="293070" cy="504910"/>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84" name="Freeform 718">
              <a:extLst>
                <a:ext uri="{FF2B5EF4-FFF2-40B4-BE49-F238E27FC236}">
                  <a16:creationId xmlns:a16="http://schemas.microsoft.com/office/drawing/2014/main" id="{48A26516-D750-45A3-9794-54B853C9F3A4}"/>
                </a:ext>
              </a:extLst>
            </p:cNvPr>
            <p:cNvSpPr>
              <a:spLocks/>
            </p:cNvSpPr>
            <p:nvPr/>
          </p:nvSpPr>
          <p:spPr bwMode="auto">
            <a:xfrm>
              <a:off x="6326268" y="2528756"/>
              <a:ext cx="251658" cy="393415"/>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85" name="Freeform 719">
              <a:extLst>
                <a:ext uri="{FF2B5EF4-FFF2-40B4-BE49-F238E27FC236}">
                  <a16:creationId xmlns:a16="http://schemas.microsoft.com/office/drawing/2014/main" id="{4EF8B863-DD98-4B09-8806-6AD09CEC06CC}"/>
                </a:ext>
              </a:extLst>
            </p:cNvPr>
            <p:cNvSpPr>
              <a:spLocks/>
            </p:cNvSpPr>
            <p:nvPr/>
          </p:nvSpPr>
          <p:spPr bwMode="auto">
            <a:xfrm>
              <a:off x="5966300" y="2482565"/>
              <a:ext cx="597290" cy="500131"/>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86" name="Freeform 720">
              <a:extLst>
                <a:ext uri="{FF2B5EF4-FFF2-40B4-BE49-F238E27FC236}">
                  <a16:creationId xmlns:a16="http://schemas.microsoft.com/office/drawing/2014/main" id="{CC334E12-76D2-48A7-8DE3-120A1772B363}"/>
                </a:ext>
              </a:extLst>
            </p:cNvPr>
            <p:cNvSpPr>
              <a:spLocks noEditPoints="1"/>
            </p:cNvSpPr>
            <p:nvPr/>
          </p:nvSpPr>
          <p:spPr bwMode="auto">
            <a:xfrm>
              <a:off x="6474394" y="2183123"/>
              <a:ext cx="3782836" cy="1318816"/>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87" name="Freeform 721">
              <a:extLst>
                <a:ext uri="{FF2B5EF4-FFF2-40B4-BE49-F238E27FC236}">
                  <a16:creationId xmlns:a16="http://schemas.microsoft.com/office/drawing/2014/main" id="{54E30D32-9C5F-4EAF-8C27-56DC88BA9EB1}"/>
                </a:ext>
              </a:extLst>
            </p:cNvPr>
            <p:cNvSpPr>
              <a:spLocks/>
            </p:cNvSpPr>
            <p:nvPr/>
          </p:nvSpPr>
          <p:spPr bwMode="auto">
            <a:xfrm>
              <a:off x="9099284" y="3113304"/>
              <a:ext cx="70082" cy="149721"/>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88" name="Freeform 722">
              <a:extLst>
                <a:ext uri="{FF2B5EF4-FFF2-40B4-BE49-F238E27FC236}">
                  <a16:creationId xmlns:a16="http://schemas.microsoft.com/office/drawing/2014/main" id="{5D00AA92-1F97-48B8-8C74-E084C079B398}"/>
                </a:ext>
              </a:extLst>
            </p:cNvPr>
            <p:cNvSpPr>
              <a:spLocks/>
            </p:cNvSpPr>
            <p:nvPr/>
          </p:nvSpPr>
          <p:spPr bwMode="auto">
            <a:xfrm>
              <a:off x="9113618" y="3258244"/>
              <a:ext cx="70082" cy="108308"/>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89" name="Freeform 723">
              <a:extLst>
                <a:ext uri="{FF2B5EF4-FFF2-40B4-BE49-F238E27FC236}">
                  <a16:creationId xmlns:a16="http://schemas.microsoft.com/office/drawing/2014/main" id="{E202EEED-5043-4277-8F61-E44602CB7784}"/>
                </a:ext>
              </a:extLst>
            </p:cNvPr>
            <p:cNvSpPr>
              <a:spLocks/>
            </p:cNvSpPr>
            <p:nvPr/>
          </p:nvSpPr>
          <p:spPr bwMode="auto">
            <a:xfrm>
              <a:off x="8744095" y="3576800"/>
              <a:ext cx="98752" cy="117866"/>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90" name="Freeform 724">
              <a:extLst>
                <a:ext uri="{FF2B5EF4-FFF2-40B4-BE49-F238E27FC236}">
                  <a16:creationId xmlns:a16="http://schemas.microsoft.com/office/drawing/2014/main" id="{D131E761-FE91-4BD3-A0A7-220C0634377A}"/>
                </a:ext>
              </a:extLst>
            </p:cNvPr>
            <p:cNvSpPr>
              <a:spLocks/>
            </p:cNvSpPr>
            <p:nvPr/>
          </p:nvSpPr>
          <p:spPr bwMode="auto">
            <a:xfrm>
              <a:off x="8702684" y="3450971"/>
              <a:ext cx="149721" cy="144943"/>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91" name="Freeform 725">
              <a:extLst>
                <a:ext uri="{FF2B5EF4-FFF2-40B4-BE49-F238E27FC236}">
                  <a16:creationId xmlns:a16="http://schemas.microsoft.com/office/drawing/2014/main" id="{212530ED-5D7D-465A-ACEB-AF46B22E525A}"/>
                </a:ext>
              </a:extLst>
            </p:cNvPr>
            <p:cNvSpPr>
              <a:spLocks/>
            </p:cNvSpPr>
            <p:nvPr/>
          </p:nvSpPr>
          <p:spPr bwMode="auto">
            <a:xfrm>
              <a:off x="5606334" y="3081447"/>
              <a:ext cx="111495" cy="116272"/>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92" name="Freeform 726">
              <a:extLst>
                <a:ext uri="{FF2B5EF4-FFF2-40B4-BE49-F238E27FC236}">
                  <a16:creationId xmlns:a16="http://schemas.microsoft.com/office/drawing/2014/main" id="{A6F8373A-8FEC-4167-AE3E-BD3C2217C8D5}"/>
                </a:ext>
              </a:extLst>
            </p:cNvPr>
            <p:cNvSpPr>
              <a:spLocks/>
            </p:cNvSpPr>
            <p:nvPr/>
          </p:nvSpPr>
          <p:spPr bwMode="auto">
            <a:xfrm>
              <a:off x="5662080" y="3076670"/>
              <a:ext cx="74861" cy="4619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93" name="Freeform 727">
              <a:extLst>
                <a:ext uri="{FF2B5EF4-FFF2-40B4-BE49-F238E27FC236}">
                  <a16:creationId xmlns:a16="http://schemas.microsoft.com/office/drawing/2014/main" id="{7B806269-BBD7-4A95-96D9-EDF38F73A29C}"/>
                </a:ext>
              </a:extLst>
            </p:cNvPr>
            <p:cNvSpPr>
              <a:spLocks/>
            </p:cNvSpPr>
            <p:nvPr/>
          </p:nvSpPr>
          <p:spPr bwMode="auto">
            <a:xfrm>
              <a:off x="5635003" y="3427079"/>
              <a:ext cx="293070" cy="215025"/>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94" name="Freeform 728">
              <a:extLst>
                <a:ext uri="{FF2B5EF4-FFF2-40B4-BE49-F238E27FC236}">
                  <a16:creationId xmlns:a16="http://schemas.microsoft.com/office/drawing/2014/main" id="{0D3A1D88-CA8D-4A30-BC26-CC4BB79AD7CC}"/>
                </a:ext>
              </a:extLst>
            </p:cNvPr>
            <p:cNvSpPr>
              <a:spLocks/>
            </p:cNvSpPr>
            <p:nvPr/>
          </p:nvSpPr>
          <p:spPr bwMode="auto">
            <a:xfrm>
              <a:off x="5635003" y="3473271"/>
              <a:ext cx="74861" cy="141758"/>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95" name="Freeform 729">
              <a:extLst>
                <a:ext uri="{FF2B5EF4-FFF2-40B4-BE49-F238E27FC236}">
                  <a16:creationId xmlns:a16="http://schemas.microsoft.com/office/drawing/2014/main" id="{D81F22DD-953A-4BE9-AF3C-54E3AB41DDCB}"/>
                </a:ext>
              </a:extLst>
            </p:cNvPr>
            <p:cNvSpPr>
              <a:spLocks/>
            </p:cNvSpPr>
            <p:nvPr/>
          </p:nvSpPr>
          <p:spPr bwMode="auto">
            <a:xfrm>
              <a:off x="6536512" y="4755451"/>
              <a:ext cx="246881" cy="412529"/>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96" name="Freeform 730">
              <a:extLst>
                <a:ext uri="{FF2B5EF4-FFF2-40B4-BE49-F238E27FC236}">
                  <a16:creationId xmlns:a16="http://schemas.microsoft.com/office/drawing/2014/main" id="{B9B3DE11-93CA-430C-B136-4A4B1B13DD67}"/>
                </a:ext>
              </a:extLst>
            </p:cNvPr>
            <p:cNvSpPr>
              <a:spLocks/>
            </p:cNvSpPr>
            <p:nvPr/>
          </p:nvSpPr>
          <p:spPr bwMode="auto">
            <a:xfrm>
              <a:off x="6592259" y="4742709"/>
              <a:ext cx="74861" cy="176799"/>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97" name="Freeform 731">
              <a:extLst>
                <a:ext uri="{FF2B5EF4-FFF2-40B4-BE49-F238E27FC236}">
                  <a16:creationId xmlns:a16="http://schemas.microsoft.com/office/drawing/2014/main" id="{32D33322-18F3-4610-B507-5D9EB1F542E3}"/>
                </a:ext>
              </a:extLst>
            </p:cNvPr>
            <p:cNvSpPr>
              <a:spLocks/>
            </p:cNvSpPr>
            <p:nvPr/>
          </p:nvSpPr>
          <p:spPr bwMode="auto">
            <a:xfrm>
              <a:off x="6339008" y="4709261"/>
              <a:ext cx="280328" cy="234139"/>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98" name="Freeform 732">
              <a:extLst>
                <a:ext uri="{FF2B5EF4-FFF2-40B4-BE49-F238E27FC236}">
                  <a16:creationId xmlns:a16="http://schemas.microsoft.com/office/drawing/2014/main" id="{062D3184-46A6-4A74-B1FE-4E0F174021AA}"/>
                </a:ext>
              </a:extLst>
            </p:cNvPr>
            <p:cNvSpPr>
              <a:spLocks/>
            </p:cNvSpPr>
            <p:nvPr/>
          </p:nvSpPr>
          <p:spPr bwMode="auto">
            <a:xfrm>
              <a:off x="6125578" y="4919507"/>
              <a:ext cx="297849" cy="294664"/>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099" name="Freeform 733">
              <a:extLst>
                <a:ext uri="{FF2B5EF4-FFF2-40B4-BE49-F238E27FC236}">
                  <a16:creationId xmlns:a16="http://schemas.microsoft.com/office/drawing/2014/main" id="{8176743E-6E66-4AC0-A1C5-DF240E44BD1E}"/>
                </a:ext>
              </a:extLst>
            </p:cNvPr>
            <p:cNvSpPr>
              <a:spLocks/>
            </p:cNvSpPr>
            <p:nvPr/>
          </p:nvSpPr>
          <p:spPr bwMode="auto">
            <a:xfrm>
              <a:off x="6133541" y="4390707"/>
              <a:ext cx="425271" cy="444384"/>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00" name="Freeform 734">
              <a:extLst>
                <a:ext uri="{FF2B5EF4-FFF2-40B4-BE49-F238E27FC236}">
                  <a16:creationId xmlns:a16="http://schemas.microsoft.com/office/drawing/2014/main" id="{274542B7-221B-497C-B110-C87468997FC6}"/>
                </a:ext>
              </a:extLst>
            </p:cNvPr>
            <p:cNvSpPr>
              <a:spLocks/>
            </p:cNvSpPr>
            <p:nvPr/>
          </p:nvSpPr>
          <p:spPr bwMode="auto">
            <a:xfrm>
              <a:off x="6128762" y="4653515"/>
              <a:ext cx="262808" cy="294664"/>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01" name="Freeform 735">
              <a:extLst>
                <a:ext uri="{FF2B5EF4-FFF2-40B4-BE49-F238E27FC236}">
                  <a16:creationId xmlns:a16="http://schemas.microsoft.com/office/drawing/2014/main" id="{D30DE2DE-08B4-4ACE-BBA5-8227DA816C89}"/>
                </a:ext>
              </a:extLst>
            </p:cNvPr>
            <p:cNvSpPr>
              <a:spLocks/>
            </p:cNvSpPr>
            <p:nvPr/>
          </p:nvSpPr>
          <p:spPr bwMode="auto">
            <a:xfrm>
              <a:off x="6297597" y="4933843"/>
              <a:ext cx="215025" cy="224582"/>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02" name="Freeform 736">
              <a:extLst>
                <a:ext uri="{FF2B5EF4-FFF2-40B4-BE49-F238E27FC236}">
                  <a16:creationId xmlns:a16="http://schemas.microsoft.com/office/drawing/2014/main" id="{F11574ED-5518-47DE-BB10-B64227C770CF}"/>
                </a:ext>
              </a:extLst>
            </p:cNvPr>
            <p:cNvSpPr>
              <a:spLocks/>
            </p:cNvSpPr>
            <p:nvPr/>
          </p:nvSpPr>
          <p:spPr bwMode="auto">
            <a:xfrm>
              <a:off x="6413869" y="4887651"/>
              <a:ext cx="183169" cy="162463"/>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03" name="Freeform 737">
              <a:extLst>
                <a:ext uri="{FF2B5EF4-FFF2-40B4-BE49-F238E27FC236}">
                  <a16:creationId xmlns:a16="http://schemas.microsoft.com/office/drawing/2014/main" id="{58E057FA-F062-44E2-B26C-3816BDB837F9}"/>
                </a:ext>
              </a:extLst>
            </p:cNvPr>
            <p:cNvSpPr>
              <a:spLocks/>
            </p:cNvSpPr>
            <p:nvPr/>
          </p:nvSpPr>
          <p:spPr bwMode="auto">
            <a:xfrm>
              <a:off x="6536512" y="5129753"/>
              <a:ext cx="46190" cy="52562"/>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04" name="Freeform 738">
              <a:extLst>
                <a:ext uri="{FF2B5EF4-FFF2-40B4-BE49-F238E27FC236}">
                  <a16:creationId xmlns:a16="http://schemas.microsoft.com/office/drawing/2014/main" id="{0D6E82E5-C301-48B4-9EC4-2E0E744B851F}"/>
                </a:ext>
              </a:extLst>
            </p:cNvPr>
            <p:cNvSpPr>
              <a:spLocks noEditPoints="1"/>
            </p:cNvSpPr>
            <p:nvPr/>
          </p:nvSpPr>
          <p:spPr bwMode="auto">
            <a:xfrm>
              <a:off x="6222737" y="5045337"/>
              <a:ext cx="369523" cy="323332"/>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05" name="Freeform 739">
              <a:extLst>
                <a:ext uri="{FF2B5EF4-FFF2-40B4-BE49-F238E27FC236}">
                  <a16:creationId xmlns:a16="http://schemas.microsoft.com/office/drawing/2014/main" id="{7394F7D0-94A3-4F88-AAA2-4F3F75409614}"/>
                </a:ext>
              </a:extLst>
            </p:cNvPr>
            <p:cNvSpPr>
              <a:spLocks/>
            </p:cNvSpPr>
            <p:nvPr/>
          </p:nvSpPr>
          <p:spPr bwMode="auto">
            <a:xfrm>
              <a:off x="6461652" y="5199836"/>
              <a:ext cx="60525" cy="62119"/>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06" name="Freeform 740">
              <a:extLst>
                <a:ext uri="{FF2B5EF4-FFF2-40B4-BE49-F238E27FC236}">
                  <a16:creationId xmlns:a16="http://schemas.microsoft.com/office/drawing/2014/main" id="{32072C81-319C-4973-8E26-9F6BEBF1A242}"/>
                </a:ext>
              </a:extLst>
            </p:cNvPr>
            <p:cNvSpPr>
              <a:spLocks/>
            </p:cNvSpPr>
            <p:nvPr/>
          </p:nvSpPr>
          <p:spPr bwMode="auto">
            <a:xfrm>
              <a:off x="6133541" y="4620065"/>
              <a:ext cx="23891" cy="38226"/>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07" name="Freeform 741">
              <a:extLst>
                <a:ext uri="{FF2B5EF4-FFF2-40B4-BE49-F238E27FC236}">
                  <a16:creationId xmlns:a16="http://schemas.microsoft.com/office/drawing/2014/main" id="{43EE138D-BCB5-41C5-B123-F48FAA934F71}"/>
                </a:ext>
              </a:extLst>
            </p:cNvPr>
            <p:cNvSpPr>
              <a:spLocks/>
            </p:cNvSpPr>
            <p:nvPr/>
          </p:nvSpPr>
          <p:spPr bwMode="auto">
            <a:xfrm>
              <a:off x="6111241" y="4428933"/>
              <a:ext cx="162463" cy="210246"/>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08" name="Freeform 742">
              <a:extLst>
                <a:ext uri="{FF2B5EF4-FFF2-40B4-BE49-F238E27FC236}">
                  <a16:creationId xmlns:a16="http://schemas.microsoft.com/office/drawing/2014/main" id="{8263E65E-C9F5-40B7-890B-BC7C588CF2F3}"/>
                </a:ext>
              </a:extLst>
            </p:cNvPr>
            <p:cNvSpPr>
              <a:spLocks/>
            </p:cNvSpPr>
            <p:nvPr/>
          </p:nvSpPr>
          <p:spPr bwMode="auto">
            <a:xfrm>
              <a:off x="6181324" y="4260099"/>
              <a:ext cx="297849" cy="210246"/>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09" name="Freeform 743">
              <a:extLst>
                <a:ext uri="{FF2B5EF4-FFF2-40B4-BE49-F238E27FC236}">
                  <a16:creationId xmlns:a16="http://schemas.microsoft.com/office/drawing/2014/main" id="{5A732A12-5596-42B4-B7F1-9A0202655B08}"/>
                </a:ext>
              </a:extLst>
            </p:cNvPr>
            <p:cNvSpPr>
              <a:spLocks/>
            </p:cNvSpPr>
            <p:nvPr/>
          </p:nvSpPr>
          <p:spPr bwMode="auto">
            <a:xfrm>
              <a:off x="5850027" y="3960658"/>
              <a:ext cx="546322" cy="383858"/>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10" name="Freeform 744">
              <a:extLst>
                <a:ext uri="{FF2B5EF4-FFF2-40B4-BE49-F238E27FC236}">
                  <a16:creationId xmlns:a16="http://schemas.microsoft.com/office/drawing/2014/main" id="{50A1AB96-B938-4317-80B5-0E3A4F18F7EA}"/>
                </a:ext>
              </a:extLst>
            </p:cNvPr>
            <p:cNvSpPr>
              <a:spLocks/>
            </p:cNvSpPr>
            <p:nvPr/>
          </p:nvSpPr>
          <p:spPr bwMode="auto">
            <a:xfrm>
              <a:off x="6343786" y="3970214"/>
              <a:ext cx="383859" cy="473054"/>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11" name="Freeform 745">
              <a:extLst>
                <a:ext uri="{FF2B5EF4-FFF2-40B4-BE49-F238E27FC236}">
                  <a16:creationId xmlns:a16="http://schemas.microsoft.com/office/drawing/2014/main" id="{3CDB78E9-67BC-4E88-879A-CD88021A9C74}"/>
                </a:ext>
              </a:extLst>
            </p:cNvPr>
            <p:cNvSpPr>
              <a:spLocks/>
            </p:cNvSpPr>
            <p:nvPr/>
          </p:nvSpPr>
          <p:spPr bwMode="auto">
            <a:xfrm>
              <a:off x="6679863" y="4091265"/>
              <a:ext cx="149721" cy="135387"/>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12" name="Freeform 746">
              <a:extLst>
                <a:ext uri="{FF2B5EF4-FFF2-40B4-BE49-F238E27FC236}">
                  <a16:creationId xmlns:a16="http://schemas.microsoft.com/office/drawing/2014/main" id="{6321E2C4-90C8-4161-B646-12605054F1CC}"/>
                </a:ext>
              </a:extLst>
            </p:cNvPr>
            <p:cNvSpPr>
              <a:spLocks/>
            </p:cNvSpPr>
            <p:nvPr/>
          </p:nvSpPr>
          <p:spPr bwMode="auto">
            <a:xfrm>
              <a:off x="6601816" y="4156570"/>
              <a:ext cx="345631" cy="286699"/>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13" name="Freeform 747">
              <a:extLst>
                <a:ext uri="{FF2B5EF4-FFF2-40B4-BE49-F238E27FC236}">
                  <a16:creationId xmlns:a16="http://schemas.microsoft.com/office/drawing/2014/main" id="{DEBCFBAB-03A1-4803-8F1D-0AEC1221996F}"/>
                </a:ext>
              </a:extLst>
            </p:cNvPr>
            <p:cNvSpPr>
              <a:spLocks/>
            </p:cNvSpPr>
            <p:nvPr/>
          </p:nvSpPr>
          <p:spPr bwMode="auto">
            <a:xfrm>
              <a:off x="6619337" y="4240986"/>
              <a:ext cx="406157" cy="388636"/>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14" name="Freeform 748">
              <a:extLst>
                <a:ext uri="{FF2B5EF4-FFF2-40B4-BE49-F238E27FC236}">
                  <a16:creationId xmlns:a16="http://schemas.microsoft.com/office/drawing/2014/main" id="{D65AB9C9-5AD6-48C9-80D2-02AEDEA883C1}"/>
                </a:ext>
              </a:extLst>
            </p:cNvPr>
            <p:cNvSpPr>
              <a:spLocks/>
            </p:cNvSpPr>
            <p:nvPr/>
          </p:nvSpPr>
          <p:spPr bwMode="auto">
            <a:xfrm>
              <a:off x="6802507" y="4218687"/>
              <a:ext cx="41412" cy="50968"/>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15" name="Freeform 749">
              <a:extLst>
                <a:ext uri="{FF2B5EF4-FFF2-40B4-BE49-F238E27FC236}">
                  <a16:creationId xmlns:a16="http://schemas.microsoft.com/office/drawing/2014/main" id="{50A997DC-7521-4003-8E20-EA9CC4DED795}"/>
                </a:ext>
              </a:extLst>
            </p:cNvPr>
            <p:cNvSpPr>
              <a:spLocks/>
            </p:cNvSpPr>
            <p:nvPr/>
          </p:nvSpPr>
          <p:spPr bwMode="auto">
            <a:xfrm>
              <a:off x="6522179" y="4424156"/>
              <a:ext cx="121050" cy="130608"/>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16" name="Freeform 750">
              <a:extLst>
                <a:ext uri="{FF2B5EF4-FFF2-40B4-BE49-F238E27FC236}">
                  <a16:creationId xmlns:a16="http://schemas.microsoft.com/office/drawing/2014/main" id="{2B113607-B047-41CE-BD28-2228A05A5BAA}"/>
                </a:ext>
              </a:extLst>
            </p:cNvPr>
            <p:cNvSpPr>
              <a:spLocks/>
            </p:cNvSpPr>
            <p:nvPr/>
          </p:nvSpPr>
          <p:spPr bwMode="auto">
            <a:xfrm>
              <a:off x="6507843" y="4573876"/>
              <a:ext cx="46190" cy="4619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17" name="Freeform 751">
              <a:extLst>
                <a:ext uri="{FF2B5EF4-FFF2-40B4-BE49-F238E27FC236}">
                  <a16:creationId xmlns:a16="http://schemas.microsoft.com/office/drawing/2014/main" id="{93A5C206-025D-4C24-96E7-3D44DF8127CA}"/>
                </a:ext>
              </a:extLst>
            </p:cNvPr>
            <p:cNvSpPr>
              <a:spLocks/>
            </p:cNvSpPr>
            <p:nvPr/>
          </p:nvSpPr>
          <p:spPr bwMode="auto">
            <a:xfrm>
              <a:off x="6507843" y="4545206"/>
              <a:ext cx="50968" cy="43005"/>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18" name="Freeform 752">
              <a:extLst>
                <a:ext uri="{FF2B5EF4-FFF2-40B4-BE49-F238E27FC236}">
                  <a16:creationId xmlns:a16="http://schemas.microsoft.com/office/drawing/2014/main" id="{CEF209F8-6CE4-4BCE-8156-85DF9FE241D3}"/>
                </a:ext>
              </a:extLst>
            </p:cNvPr>
            <p:cNvSpPr>
              <a:spLocks/>
            </p:cNvSpPr>
            <p:nvPr/>
          </p:nvSpPr>
          <p:spPr bwMode="auto">
            <a:xfrm>
              <a:off x="6517400" y="4530871"/>
              <a:ext cx="251658" cy="272364"/>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19" name="Freeform 753">
              <a:extLst>
                <a:ext uri="{FF2B5EF4-FFF2-40B4-BE49-F238E27FC236}">
                  <a16:creationId xmlns:a16="http://schemas.microsoft.com/office/drawing/2014/main" id="{2D6DD0AB-561E-42DA-B028-B37F6E9E053E}"/>
                </a:ext>
              </a:extLst>
            </p:cNvPr>
            <p:cNvSpPr>
              <a:spLocks/>
            </p:cNvSpPr>
            <p:nvPr/>
          </p:nvSpPr>
          <p:spPr bwMode="auto">
            <a:xfrm>
              <a:off x="6060275" y="4465567"/>
              <a:ext cx="125829" cy="144943"/>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20" name="Freeform 754">
              <a:extLst>
                <a:ext uri="{FF2B5EF4-FFF2-40B4-BE49-F238E27FC236}">
                  <a16:creationId xmlns:a16="http://schemas.microsoft.com/office/drawing/2014/main" id="{CA98E5DB-6E7F-437E-8DEC-194C5462D153}"/>
                </a:ext>
              </a:extLst>
            </p:cNvPr>
            <p:cNvSpPr>
              <a:spLocks/>
            </p:cNvSpPr>
            <p:nvPr/>
          </p:nvSpPr>
          <p:spPr bwMode="auto">
            <a:xfrm>
              <a:off x="6068237" y="4465567"/>
              <a:ext cx="52562" cy="33448"/>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21" name="Freeform 755">
              <a:extLst>
                <a:ext uri="{FF2B5EF4-FFF2-40B4-BE49-F238E27FC236}">
                  <a16:creationId xmlns:a16="http://schemas.microsoft.com/office/drawing/2014/main" id="{633DA97D-644E-49C6-B364-AE52F7C07E1E}"/>
                </a:ext>
              </a:extLst>
            </p:cNvPr>
            <p:cNvSpPr>
              <a:spLocks/>
            </p:cNvSpPr>
            <p:nvPr/>
          </p:nvSpPr>
          <p:spPr bwMode="auto">
            <a:xfrm>
              <a:off x="6050716" y="4213910"/>
              <a:ext cx="172020" cy="265993"/>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22" name="Freeform 756">
              <a:extLst>
                <a:ext uri="{FF2B5EF4-FFF2-40B4-BE49-F238E27FC236}">
                  <a16:creationId xmlns:a16="http://schemas.microsoft.com/office/drawing/2014/main" id="{187D8A16-E868-4049-9057-23A596342B08}"/>
                </a:ext>
              </a:extLst>
            </p:cNvPr>
            <p:cNvSpPr>
              <a:spLocks/>
            </p:cNvSpPr>
            <p:nvPr/>
          </p:nvSpPr>
          <p:spPr bwMode="auto">
            <a:xfrm>
              <a:off x="5867549" y="4226652"/>
              <a:ext cx="70082" cy="144943"/>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23" name="Freeform 757">
              <a:extLst>
                <a:ext uri="{FF2B5EF4-FFF2-40B4-BE49-F238E27FC236}">
                  <a16:creationId xmlns:a16="http://schemas.microsoft.com/office/drawing/2014/main" id="{24DE9345-433D-480E-A284-9EDCE8A17C20}"/>
                </a:ext>
              </a:extLst>
            </p:cNvPr>
            <p:cNvSpPr>
              <a:spLocks/>
            </p:cNvSpPr>
            <p:nvPr/>
          </p:nvSpPr>
          <p:spPr bwMode="auto">
            <a:xfrm>
              <a:off x="5915332" y="4190016"/>
              <a:ext cx="275550" cy="238916"/>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24" name="Freeform 758">
              <a:extLst>
                <a:ext uri="{FF2B5EF4-FFF2-40B4-BE49-F238E27FC236}">
                  <a16:creationId xmlns:a16="http://schemas.microsoft.com/office/drawing/2014/main" id="{1321D0B1-AEA2-489A-AF3B-C139DFD343B0}"/>
                </a:ext>
              </a:extLst>
            </p:cNvPr>
            <p:cNvSpPr>
              <a:spLocks/>
            </p:cNvSpPr>
            <p:nvPr/>
          </p:nvSpPr>
          <p:spPr bwMode="auto">
            <a:xfrm>
              <a:off x="5717828" y="4161345"/>
              <a:ext cx="197504" cy="140164"/>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25" name="Freeform 759">
              <a:extLst>
                <a:ext uri="{FF2B5EF4-FFF2-40B4-BE49-F238E27FC236}">
                  <a16:creationId xmlns:a16="http://schemas.microsoft.com/office/drawing/2014/main" id="{766F1B25-08A7-4EED-8374-FF46AA369D48}"/>
                </a:ext>
              </a:extLst>
            </p:cNvPr>
            <p:cNvSpPr>
              <a:spLocks/>
            </p:cNvSpPr>
            <p:nvPr/>
          </p:nvSpPr>
          <p:spPr bwMode="auto">
            <a:xfrm>
              <a:off x="5850028" y="4264876"/>
              <a:ext cx="46190" cy="111495"/>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26" name="Freeform 760">
              <a:extLst>
                <a:ext uri="{FF2B5EF4-FFF2-40B4-BE49-F238E27FC236}">
                  <a16:creationId xmlns:a16="http://schemas.microsoft.com/office/drawing/2014/main" id="{736A0DD4-56F4-4E21-9467-219658F7F071}"/>
                </a:ext>
              </a:extLst>
            </p:cNvPr>
            <p:cNvSpPr>
              <a:spLocks/>
            </p:cNvSpPr>
            <p:nvPr/>
          </p:nvSpPr>
          <p:spPr bwMode="auto">
            <a:xfrm>
              <a:off x="5649338" y="4269655"/>
              <a:ext cx="148127" cy="144943"/>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27" name="Freeform 761">
              <a:extLst>
                <a:ext uri="{FF2B5EF4-FFF2-40B4-BE49-F238E27FC236}">
                  <a16:creationId xmlns:a16="http://schemas.microsoft.com/office/drawing/2014/main" id="{29D344E7-3EE1-4939-9BA4-D1E13AB66EEE}"/>
                </a:ext>
              </a:extLst>
            </p:cNvPr>
            <p:cNvSpPr>
              <a:spLocks/>
            </p:cNvSpPr>
            <p:nvPr/>
          </p:nvSpPr>
          <p:spPr bwMode="auto">
            <a:xfrm>
              <a:off x="5775168" y="4264876"/>
              <a:ext cx="106717" cy="140164"/>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28" name="Freeform 762">
              <a:extLst>
                <a:ext uri="{FF2B5EF4-FFF2-40B4-BE49-F238E27FC236}">
                  <a16:creationId xmlns:a16="http://schemas.microsoft.com/office/drawing/2014/main" id="{51AB0C98-AC95-4B11-8D88-B31192F32EF2}"/>
                </a:ext>
              </a:extLst>
            </p:cNvPr>
            <p:cNvSpPr>
              <a:spLocks/>
            </p:cNvSpPr>
            <p:nvPr/>
          </p:nvSpPr>
          <p:spPr bwMode="auto">
            <a:xfrm>
              <a:off x="5541030" y="4279211"/>
              <a:ext cx="70082" cy="84417"/>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29" name="Freeform 763">
              <a:extLst>
                <a:ext uri="{FF2B5EF4-FFF2-40B4-BE49-F238E27FC236}">
                  <a16:creationId xmlns:a16="http://schemas.microsoft.com/office/drawing/2014/main" id="{CC60D321-57AC-481F-80A4-65B70BFDFC90}"/>
                </a:ext>
              </a:extLst>
            </p:cNvPr>
            <p:cNvSpPr>
              <a:spLocks/>
            </p:cNvSpPr>
            <p:nvPr/>
          </p:nvSpPr>
          <p:spPr bwMode="auto">
            <a:xfrm>
              <a:off x="5582442" y="4315846"/>
              <a:ext cx="103530" cy="98753"/>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30" name="Freeform 764">
              <a:extLst>
                <a:ext uri="{FF2B5EF4-FFF2-40B4-BE49-F238E27FC236}">
                  <a16:creationId xmlns:a16="http://schemas.microsoft.com/office/drawing/2014/main" id="{7B769A91-E348-49BF-901E-03CEC69A0501}"/>
                </a:ext>
              </a:extLst>
            </p:cNvPr>
            <p:cNvSpPr>
              <a:spLocks/>
            </p:cNvSpPr>
            <p:nvPr/>
          </p:nvSpPr>
          <p:spPr bwMode="auto">
            <a:xfrm>
              <a:off x="5509174" y="4221873"/>
              <a:ext cx="162463" cy="136979"/>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31" name="Freeform 765">
              <a:extLst>
                <a:ext uri="{FF2B5EF4-FFF2-40B4-BE49-F238E27FC236}">
                  <a16:creationId xmlns:a16="http://schemas.microsoft.com/office/drawing/2014/main" id="{E4D58791-DA8E-4631-8706-631D4C2C2112}"/>
                </a:ext>
              </a:extLst>
            </p:cNvPr>
            <p:cNvSpPr>
              <a:spLocks/>
            </p:cNvSpPr>
            <p:nvPr/>
          </p:nvSpPr>
          <p:spPr bwMode="auto">
            <a:xfrm>
              <a:off x="5466170" y="4226652"/>
              <a:ext cx="74861" cy="33448"/>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32" name="Freeform 766">
              <a:extLst>
                <a:ext uri="{FF2B5EF4-FFF2-40B4-BE49-F238E27FC236}">
                  <a16:creationId xmlns:a16="http://schemas.microsoft.com/office/drawing/2014/main" id="{970DEDC2-30F0-4EB8-92C7-8358F55DF67D}"/>
                </a:ext>
              </a:extLst>
            </p:cNvPr>
            <p:cNvSpPr>
              <a:spLocks/>
            </p:cNvSpPr>
            <p:nvPr/>
          </p:nvSpPr>
          <p:spPr bwMode="auto">
            <a:xfrm>
              <a:off x="5461391" y="4194795"/>
              <a:ext cx="70082" cy="19114"/>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33" name="Freeform 767">
              <a:extLst>
                <a:ext uri="{FF2B5EF4-FFF2-40B4-BE49-F238E27FC236}">
                  <a16:creationId xmlns:a16="http://schemas.microsoft.com/office/drawing/2014/main" id="{79730F1C-BD3D-4138-857B-14CB3263DD71}"/>
                </a:ext>
              </a:extLst>
            </p:cNvPr>
            <p:cNvSpPr>
              <a:spLocks/>
            </p:cNvSpPr>
            <p:nvPr/>
          </p:nvSpPr>
          <p:spPr bwMode="auto">
            <a:xfrm>
              <a:off x="5451834" y="3866685"/>
              <a:ext cx="280328" cy="318553"/>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34" name="Freeform 768">
              <a:extLst>
                <a:ext uri="{FF2B5EF4-FFF2-40B4-BE49-F238E27FC236}">
                  <a16:creationId xmlns:a16="http://schemas.microsoft.com/office/drawing/2014/main" id="{3B64D6C0-40BC-4399-8B3A-68A1A5A2653A}"/>
                </a:ext>
              </a:extLst>
            </p:cNvPr>
            <p:cNvSpPr>
              <a:spLocks/>
            </p:cNvSpPr>
            <p:nvPr/>
          </p:nvSpPr>
          <p:spPr bwMode="auto">
            <a:xfrm>
              <a:off x="5451834" y="4129491"/>
              <a:ext cx="135385" cy="106717"/>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35" name="Freeform 769">
              <a:extLst>
                <a:ext uri="{FF2B5EF4-FFF2-40B4-BE49-F238E27FC236}">
                  <a16:creationId xmlns:a16="http://schemas.microsoft.com/office/drawing/2014/main" id="{7311A0F3-0464-4DDD-843B-6B1DF19B5258}"/>
                </a:ext>
              </a:extLst>
            </p:cNvPr>
            <p:cNvSpPr>
              <a:spLocks/>
            </p:cNvSpPr>
            <p:nvPr/>
          </p:nvSpPr>
          <p:spPr bwMode="auto">
            <a:xfrm>
              <a:off x="5569700" y="3919245"/>
              <a:ext cx="391822" cy="364746"/>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36" name="Freeform 770">
              <a:extLst>
                <a:ext uri="{FF2B5EF4-FFF2-40B4-BE49-F238E27FC236}">
                  <a16:creationId xmlns:a16="http://schemas.microsoft.com/office/drawing/2014/main" id="{F2C75539-DFC5-45EA-8FCA-B49B1A155E71}"/>
                </a:ext>
              </a:extLst>
            </p:cNvPr>
            <p:cNvSpPr>
              <a:spLocks/>
            </p:cNvSpPr>
            <p:nvPr/>
          </p:nvSpPr>
          <p:spPr bwMode="auto">
            <a:xfrm>
              <a:off x="6409091" y="3750410"/>
              <a:ext cx="258029" cy="251658"/>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37" name="Freeform 771">
              <a:extLst>
                <a:ext uri="{FF2B5EF4-FFF2-40B4-BE49-F238E27FC236}">
                  <a16:creationId xmlns:a16="http://schemas.microsoft.com/office/drawing/2014/main" id="{59023F38-82E1-4C3E-B8F9-5A444BFD940E}"/>
                </a:ext>
              </a:extLst>
            </p:cNvPr>
            <p:cNvSpPr>
              <a:spLocks/>
            </p:cNvSpPr>
            <p:nvPr/>
          </p:nvSpPr>
          <p:spPr bwMode="auto">
            <a:xfrm>
              <a:off x="6026825" y="3605470"/>
              <a:ext cx="93975" cy="181577"/>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38" name="Freeform 772">
              <a:extLst>
                <a:ext uri="{FF2B5EF4-FFF2-40B4-BE49-F238E27FC236}">
                  <a16:creationId xmlns:a16="http://schemas.microsoft.com/office/drawing/2014/main" id="{D26D31CA-1ADE-4964-8455-4B02E803D785}"/>
                </a:ext>
              </a:extLst>
            </p:cNvPr>
            <p:cNvSpPr>
              <a:spLocks/>
            </p:cNvSpPr>
            <p:nvPr/>
          </p:nvSpPr>
          <p:spPr bwMode="auto">
            <a:xfrm>
              <a:off x="6068239" y="3712184"/>
              <a:ext cx="355189" cy="342447"/>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39" name="Freeform 773">
              <a:extLst>
                <a:ext uri="{FF2B5EF4-FFF2-40B4-BE49-F238E27FC236}">
                  <a16:creationId xmlns:a16="http://schemas.microsoft.com/office/drawing/2014/main" id="{8051E4FD-60D5-4D2A-9BAB-5E267183851E}"/>
                </a:ext>
              </a:extLst>
            </p:cNvPr>
            <p:cNvSpPr>
              <a:spLocks/>
            </p:cNvSpPr>
            <p:nvPr/>
          </p:nvSpPr>
          <p:spPr bwMode="auto">
            <a:xfrm>
              <a:off x="5456613" y="3857128"/>
              <a:ext cx="195911" cy="159278"/>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40" name="Freeform 774">
              <a:extLst>
                <a:ext uri="{FF2B5EF4-FFF2-40B4-BE49-F238E27FC236}">
                  <a16:creationId xmlns:a16="http://schemas.microsoft.com/office/drawing/2014/main" id="{FF3B7B15-D4FA-4087-9D2B-645A9F3FBDEE}"/>
                </a:ext>
              </a:extLst>
            </p:cNvPr>
            <p:cNvSpPr>
              <a:spLocks/>
            </p:cNvSpPr>
            <p:nvPr/>
          </p:nvSpPr>
          <p:spPr bwMode="auto">
            <a:xfrm>
              <a:off x="5550586" y="3632546"/>
              <a:ext cx="280328" cy="224582"/>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41" name="Freeform 775">
              <a:extLst>
                <a:ext uri="{FF2B5EF4-FFF2-40B4-BE49-F238E27FC236}">
                  <a16:creationId xmlns:a16="http://schemas.microsoft.com/office/drawing/2014/main" id="{981893B6-7379-4C2C-9D43-F1F9FFE27F2A}"/>
                </a:ext>
              </a:extLst>
            </p:cNvPr>
            <p:cNvSpPr>
              <a:spLocks/>
            </p:cNvSpPr>
            <p:nvPr/>
          </p:nvSpPr>
          <p:spPr bwMode="auto">
            <a:xfrm>
              <a:off x="5649339" y="3610247"/>
              <a:ext cx="484203" cy="461904"/>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sp>
          <p:nvSpPr>
            <p:cNvPr id="1142" name="Freeform 776">
              <a:extLst>
                <a:ext uri="{FF2B5EF4-FFF2-40B4-BE49-F238E27FC236}">
                  <a16:creationId xmlns:a16="http://schemas.microsoft.com/office/drawing/2014/main" id="{B4622D5E-7F61-45CD-83B8-A6EEAFE68D7D}"/>
                </a:ext>
              </a:extLst>
            </p:cNvPr>
            <p:cNvSpPr>
              <a:spLocks/>
            </p:cNvSpPr>
            <p:nvPr/>
          </p:nvSpPr>
          <p:spPr bwMode="auto">
            <a:xfrm>
              <a:off x="4148946" y="1859791"/>
              <a:ext cx="1425532" cy="106238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chemeClr val="bg1"/>
              </a:solidFill>
              <a:prstDash val="solid"/>
              <a:round/>
              <a:headEnd/>
              <a:tailEnd/>
            </a:ln>
          </p:spPr>
          <p:txBody>
            <a:bodyPr vert="horz" wrap="square" lIns="91440" tIns="45720" rIns="91440" bIns="45720" numCol="1" anchor="ctr" anchorCtr="0" compatLnSpc="1">
              <a:prstTxWarp prst="textNoShape">
                <a:avLst/>
              </a:prstTxWarp>
            </a:bodyPr>
            <a:lstStyle/>
            <a:p>
              <a:endParaRPr lang="id-ID"/>
            </a:p>
          </p:txBody>
        </p:sp>
      </p:grpSp>
      <p:grpSp>
        <p:nvGrpSpPr>
          <p:cNvPr id="1145" name="Group 1144">
            <a:extLst>
              <a:ext uri="{FF2B5EF4-FFF2-40B4-BE49-F238E27FC236}">
                <a16:creationId xmlns:a16="http://schemas.microsoft.com/office/drawing/2014/main" id="{0B2C529E-0C60-4A84-B20F-5FD11B6C8E4F}"/>
              </a:ext>
            </a:extLst>
          </p:cNvPr>
          <p:cNvGrpSpPr/>
          <p:nvPr/>
        </p:nvGrpSpPr>
        <p:grpSpPr>
          <a:xfrm>
            <a:off x="5741117" y="3513304"/>
            <a:ext cx="1140369" cy="1140369"/>
            <a:chOff x="5960992" y="4364377"/>
            <a:chExt cx="1260000" cy="1260000"/>
          </a:xfrm>
        </p:grpSpPr>
        <p:sp>
          <p:nvSpPr>
            <p:cNvPr id="1146" name="Oval 1145">
              <a:extLst>
                <a:ext uri="{FF2B5EF4-FFF2-40B4-BE49-F238E27FC236}">
                  <a16:creationId xmlns:a16="http://schemas.microsoft.com/office/drawing/2014/main" id="{43AB98E0-52FC-4C20-B6E9-800A162A7510}"/>
                </a:ext>
              </a:extLst>
            </p:cNvPr>
            <p:cNvSpPr/>
            <p:nvPr/>
          </p:nvSpPr>
          <p:spPr>
            <a:xfrm>
              <a:off x="5960992" y="4364377"/>
              <a:ext cx="1260000" cy="126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sp>
          <p:nvSpPr>
            <p:cNvPr id="1147" name="Oval 1146">
              <a:extLst>
                <a:ext uri="{FF2B5EF4-FFF2-40B4-BE49-F238E27FC236}">
                  <a16:creationId xmlns:a16="http://schemas.microsoft.com/office/drawing/2014/main" id="{33CB4277-F8DD-4676-94CC-336D0A27C4F9}"/>
                </a:ext>
              </a:extLst>
            </p:cNvPr>
            <p:cNvSpPr/>
            <p:nvPr/>
          </p:nvSpPr>
          <p:spPr>
            <a:xfrm>
              <a:off x="6050992" y="4454377"/>
              <a:ext cx="1080000" cy="10800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sp>
          <p:nvSpPr>
            <p:cNvPr id="1148" name="Oval 1147">
              <a:extLst>
                <a:ext uri="{FF2B5EF4-FFF2-40B4-BE49-F238E27FC236}">
                  <a16:creationId xmlns:a16="http://schemas.microsoft.com/office/drawing/2014/main" id="{0570CF9E-9FDF-4969-BD00-1FE9AD9B7010}"/>
                </a:ext>
              </a:extLst>
            </p:cNvPr>
            <p:cNvSpPr/>
            <p:nvPr/>
          </p:nvSpPr>
          <p:spPr>
            <a:xfrm>
              <a:off x="6140992" y="4544377"/>
              <a:ext cx="900000" cy="90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grpSp>
      <p:sp>
        <p:nvSpPr>
          <p:cNvPr id="1161" name="TextBox 1160">
            <a:extLst>
              <a:ext uri="{FF2B5EF4-FFF2-40B4-BE49-F238E27FC236}">
                <a16:creationId xmlns:a16="http://schemas.microsoft.com/office/drawing/2014/main" id="{86916E3E-1783-45B8-BE2A-9B939B9171EF}"/>
              </a:ext>
            </a:extLst>
          </p:cNvPr>
          <p:cNvSpPr txBox="1"/>
          <p:nvPr/>
        </p:nvSpPr>
        <p:spPr>
          <a:xfrm>
            <a:off x="5945656" y="3883433"/>
            <a:ext cx="731290" cy="400110"/>
          </a:xfrm>
          <a:prstGeom prst="rect">
            <a:avLst/>
          </a:prstGeom>
          <a:noFill/>
        </p:spPr>
        <p:txBody>
          <a:bodyPr wrap="none" rtlCol="0" anchor="ctr">
            <a:spAutoFit/>
          </a:bodyPr>
          <a:lstStyle/>
          <a:p>
            <a:pPr algn="ctr"/>
            <a:r>
              <a:rPr lang="en-US" sz="2000" b="1" dirty="0">
                <a:solidFill>
                  <a:schemeClr val="bg2"/>
                </a:solidFill>
                <a:latin typeface="Poppins" panose="00000500000000000000" pitchFamily="2" charset="0"/>
                <a:cs typeface="Poppins" panose="00000500000000000000" pitchFamily="2" charset="0"/>
              </a:rPr>
              <a:t>90%</a:t>
            </a:r>
          </a:p>
        </p:txBody>
      </p:sp>
      <p:grpSp>
        <p:nvGrpSpPr>
          <p:cNvPr id="1149" name="Group 1148">
            <a:extLst>
              <a:ext uri="{FF2B5EF4-FFF2-40B4-BE49-F238E27FC236}">
                <a16:creationId xmlns:a16="http://schemas.microsoft.com/office/drawing/2014/main" id="{AA9DE8D2-4724-48E5-99B9-33E8F11A759F}"/>
              </a:ext>
            </a:extLst>
          </p:cNvPr>
          <p:cNvGrpSpPr/>
          <p:nvPr/>
        </p:nvGrpSpPr>
        <p:grpSpPr>
          <a:xfrm>
            <a:off x="7727553" y="4210543"/>
            <a:ext cx="1140369" cy="1140369"/>
            <a:chOff x="5960992" y="4364377"/>
            <a:chExt cx="1260000" cy="1260000"/>
          </a:xfrm>
        </p:grpSpPr>
        <p:sp>
          <p:nvSpPr>
            <p:cNvPr id="1150" name="Oval 1149">
              <a:extLst>
                <a:ext uri="{FF2B5EF4-FFF2-40B4-BE49-F238E27FC236}">
                  <a16:creationId xmlns:a16="http://schemas.microsoft.com/office/drawing/2014/main" id="{FFFF7C84-759F-4134-AE41-89FD7626477E}"/>
                </a:ext>
              </a:extLst>
            </p:cNvPr>
            <p:cNvSpPr/>
            <p:nvPr/>
          </p:nvSpPr>
          <p:spPr>
            <a:xfrm>
              <a:off x="5960992" y="4364377"/>
              <a:ext cx="1260000" cy="126000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sp>
          <p:nvSpPr>
            <p:cNvPr id="1151" name="Oval 1150">
              <a:extLst>
                <a:ext uri="{FF2B5EF4-FFF2-40B4-BE49-F238E27FC236}">
                  <a16:creationId xmlns:a16="http://schemas.microsoft.com/office/drawing/2014/main" id="{E6ABC3FD-4563-41E9-BE63-E9E39E875D5D}"/>
                </a:ext>
              </a:extLst>
            </p:cNvPr>
            <p:cNvSpPr/>
            <p:nvPr/>
          </p:nvSpPr>
          <p:spPr>
            <a:xfrm>
              <a:off x="6050992" y="4454377"/>
              <a:ext cx="1080000" cy="10800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sp>
          <p:nvSpPr>
            <p:cNvPr id="1152" name="Oval 1151">
              <a:extLst>
                <a:ext uri="{FF2B5EF4-FFF2-40B4-BE49-F238E27FC236}">
                  <a16:creationId xmlns:a16="http://schemas.microsoft.com/office/drawing/2014/main" id="{D235105B-7D5C-45B9-BA18-EE4097C58EB2}"/>
                </a:ext>
              </a:extLst>
            </p:cNvPr>
            <p:cNvSpPr/>
            <p:nvPr/>
          </p:nvSpPr>
          <p:spPr>
            <a:xfrm>
              <a:off x="6140992" y="4544377"/>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grpSp>
      <p:sp>
        <p:nvSpPr>
          <p:cNvPr id="1162" name="TextBox 1161">
            <a:extLst>
              <a:ext uri="{FF2B5EF4-FFF2-40B4-BE49-F238E27FC236}">
                <a16:creationId xmlns:a16="http://schemas.microsoft.com/office/drawing/2014/main" id="{4F144464-D07C-4425-ACD0-55C6E6C3B97A}"/>
              </a:ext>
            </a:extLst>
          </p:cNvPr>
          <p:cNvSpPr txBox="1"/>
          <p:nvPr/>
        </p:nvSpPr>
        <p:spPr>
          <a:xfrm>
            <a:off x="7981782" y="4580672"/>
            <a:ext cx="631904" cy="400110"/>
          </a:xfrm>
          <a:prstGeom prst="rect">
            <a:avLst/>
          </a:prstGeom>
          <a:noFill/>
        </p:spPr>
        <p:txBody>
          <a:bodyPr wrap="none" rtlCol="0" anchor="ctr">
            <a:spAutoFit/>
          </a:bodyPr>
          <a:lstStyle/>
          <a:p>
            <a:pPr algn="ctr"/>
            <a:r>
              <a:rPr lang="en-US" sz="2000" b="1" dirty="0">
                <a:solidFill>
                  <a:schemeClr val="bg2"/>
                </a:solidFill>
                <a:latin typeface="+mj-lt"/>
              </a:rPr>
              <a:t>74%</a:t>
            </a:r>
          </a:p>
        </p:txBody>
      </p:sp>
      <p:grpSp>
        <p:nvGrpSpPr>
          <p:cNvPr id="1153" name="Group 1152">
            <a:extLst>
              <a:ext uri="{FF2B5EF4-FFF2-40B4-BE49-F238E27FC236}">
                <a16:creationId xmlns:a16="http://schemas.microsoft.com/office/drawing/2014/main" id="{56B9306C-0925-4CCC-96FD-45C63C176238}"/>
              </a:ext>
            </a:extLst>
          </p:cNvPr>
          <p:cNvGrpSpPr/>
          <p:nvPr/>
        </p:nvGrpSpPr>
        <p:grpSpPr>
          <a:xfrm>
            <a:off x="7696605" y="2549796"/>
            <a:ext cx="1140369" cy="1140369"/>
            <a:chOff x="5960992" y="4364377"/>
            <a:chExt cx="1260000" cy="1260000"/>
          </a:xfrm>
        </p:grpSpPr>
        <p:sp>
          <p:nvSpPr>
            <p:cNvPr id="1154" name="Oval 1153">
              <a:extLst>
                <a:ext uri="{FF2B5EF4-FFF2-40B4-BE49-F238E27FC236}">
                  <a16:creationId xmlns:a16="http://schemas.microsoft.com/office/drawing/2014/main" id="{AE1F41CB-5E7F-4253-80C0-299447E7CF4B}"/>
                </a:ext>
              </a:extLst>
            </p:cNvPr>
            <p:cNvSpPr/>
            <p:nvPr/>
          </p:nvSpPr>
          <p:spPr>
            <a:xfrm>
              <a:off x="5960992" y="4364377"/>
              <a:ext cx="1260000" cy="1260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sp>
          <p:nvSpPr>
            <p:cNvPr id="1155" name="Oval 1154">
              <a:extLst>
                <a:ext uri="{FF2B5EF4-FFF2-40B4-BE49-F238E27FC236}">
                  <a16:creationId xmlns:a16="http://schemas.microsoft.com/office/drawing/2014/main" id="{284FE52B-AFA7-4328-93E7-7BF7CC5541C1}"/>
                </a:ext>
              </a:extLst>
            </p:cNvPr>
            <p:cNvSpPr/>
            <p:nvPr/>
          </p:nvSpPr>
          <p:spPr>
            <a:xfrm>
              <a:off x="6050992" y="4454377"/>
              <a:ext cx="1080000" cy="1080000"/>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sp>
          <p:nvSpPr>
            <p:cNvPr id="1156" name="Oval 1155">
              <a:extLst>
                <a:ext uri="{FF2B5EF4-FFF2-40B4-BE49-F238E27FC236}">
                  <a16:creationId xmlns:a16="http://schemas.microsoft.com/office/drawing/2014/main" id="{F65BB338-4D08-4586-BB9F-9038CBB77EB0}"/>
                </a:ext>
              </a:extLst>
            </p:cNvPr>
            <p:cNvSpPr/>
            <p:nvPr/>
          </p:nvSpPr>
          <p:spPr>
            <a:xfrm>
              <a:off x="6140992" y="4544377"/>
              <a:ext cx="900000" cy="90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grpSp>
      <p:sp>
        <p:nvSpPr>
          <p:cNvPr id="1163" name="TextBox 1162">
            <a:extLst>
              <a:ext uri="{FF2B5EF4-FFF2-40B4-BE49-F238E27FC236}">
                <a16:creationId xmlns:a16="http://schemas.microsoft.com/office/drawing/2014/main" id="{C488F206-E138-42EB-AD0D-7040BA3D4D9F}"/>
              </a:ext>
            </a:extLst>
          </p:cNvPr>
          <p:cNvSpPr txBox="1"/>
          <p:nvPr/>
        </p:nvSpPr>
        <p:spPr>
          <a:xfrm>
            <a:off x="7896333" y="2919925"/>
            <a:ext cx="740908" cy="400110"/>
          </a:xfrm>
          <a:prstGeom prst="rect">
            <a:avLst/>
          </a:prstGeom>
          <a:noFill/>
        </p:spPr>
        <p:txBody>
          <a:bodyPr wrap="none" rtlCol="0" anchor="ctr">
            <a:spAutoFit/>
          </a:bodyPr>
          <a:lstStyle/>
          <a:p>
            <a:pPr algn="ctr"/>
            <a:r>
              <a:rPr lang="en-US" sz="2000" b="1" dirty="0">
                <a:solidFill>
                  <a:schemeClr val="bg2"/>
                </a:solidFill>
                <a:latin typeface="Poppins" panose="00000500000000000000" pitchFamily="2" charset="0"/>
                <a:cs typeface="Poppins" panose="00000500000000000000" pitchFamily="2" charset="0"/>
              </a:rPr>
              <a:t>85%</a:t>
            </a:r>
          </a:p>
        </p:txBody>
      </p:sp>
      <p:grpSp>
        <p:nvGrpSpPr>
          <p:cNvPr id="1157" name="Group 1156">
            <a:extLst>
              <a:ext uri="{FF2B5EF4-FFF2-40B4-BE49-F238E27FC236}">
                <a16:creationId xmlns:a16="http://schemas.microsoft.com/office/drawing/2014/main" id="{54CA8F3C-936F-4C50-A9E3-50DB049D8947}"/>
              </a:ext>
            </a:extLst>
          </p:cNvPr>
          <p:cNvGrpSpPr/>
          <p:nvPr/>
        </p:nvGrpSpPr>
        <p:grpSpPr>
          <a:xfrm>
            <a:off x="9820391" y="3663640"/>
            <a:ext cx="1140369" cy="1140369"/>
            <a:chOff x="5960992" y="4364377"/>
            <a:chExt cx="1260000" cy="1260000"/>
          </a:xfrm>
        </p:grpSpPr>
        <p:sp>
          <p:nvSpPr>
            <p:cNvPr id="1158" name="Oval 1157">
              <a:extLst>
                <a:ext uri="{FF2B5EF4-FFF2-40B4-BE49-F238E27FC236}">
                  <a16:creationId xmlns:a16="http://schemas.microsoft.com/office/drawing/2014/main" id="{6DC7F6E3-AFB8-462B-8C57-49B2D6F23BD3}"/>
                </a:ext>
              </a:extLst>
            </p:cNvPr>
            <p:cNvSpPr/>
            <p:nvPr/>
          </p:nvSpPr>
          <p:spPr>
            <a:xfrm>
              <a:off x="5960992" y="4364377"/>
              <a:ext cx="1260000" cy="1260000"/>
            </a:xfrm>
            <a:prstGeom prst="ellipse">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sp>
          <p:nvSpPr>
            <p:cNvPr id="1159" name="Oval 1158">
              <a:extLst>
                <a:ext uri="{FF2B5EF4-FFF2-40B4-BE49-F238E27FC236}">
                  <a16:creationId xmlns:a16="http://schemas.microsoft.com/office/drawing/2014/main" id="{AB1C6991-3A36-4B91-A99B-0F2CCAD7CD49}"/>
                </a:ext>
              </a:extLst>
            </p:cNvPr>
            <p:cNvSpPr/>
            <p:nvPr/>
          </p:nvSpPr>
          <p:spPr>
            <a:xfrm>
              <a:off x="6050992" y="4454377"/>
              <a:ext cx="1080000" cy="10800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sp>
          <p:nvSpPr>
            <p:cNvPr id="1160" name="Oval 1159">
              <a:extLst>
                <a:ext uri="{FF2B5EF4-FFF2-40B4-BE49-F238E27FC236}">
                  <a16:creationId xmlns:a16="http://schemas.microsoft.com/office/drawing/2014/main" id="{D1C57721-7FB1-4C6B-838F-5BF5CF340291}"/>
                </a:ext>
              </a:extLst>
            </p:cNvPr>
            <p:cNvSpPr/>
            <p:nvPr/>
          </p:nvSpPr>
          <p:spPr>
            <a:xfrm>
              <a:off x="6140992" y="4544377"/>
              <a:ext cx="900000" cy="90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grpSp>
      <p:sp>
        <p:nvSpPr>
          <p:cNvPr id="1164" name="TextBox 1163">
            <a:extLst>
              <a:ext uri="{FF2B5EF4-FFF2-40B4-BE49-F238E27FC236}">
                <a16:creationId xmlns:a16="http://schemas.microsoft.com/office/drawing/2014/main" id="{2CBFE2F4-3FB6-431E-A4FF-303AEEC781E2}"/>
              </a:ext>
            </a:extLst>
          </p:cNvPr>
          <p:cNvSpPr txBox="1"/>
          <p:nvPr/>
        </p:nvSpPr>
        <p:spPr>
          <a:xfrm>
            <a:off x="10035350" y="4033769"/>
            <a:ext cx="710451" cy="400110"/>
          </a:xfrm>
          <a:prstGeom prst="rect">
            <a:avLst/>
          </a:prstGeom>
          <a:noFill/>
        </p:spPr>
        <p:txBody>
          <a:bodyPr wrap="none" rtlCol="0" anchor="ctr">
            <a:spAutoFit/>
          </a:bodyPr>
          <a:lstStyle/>
          <a:p>
            <a:pPr algn="ctr"/>
            <a:r>
              <a:rPr lang="en-US" sz="2000" b="1" dirty="0">
                <a:solidFill>
                  <a:schemeClr val="bg2"/>
                </a:solidFill>
                <a:latin typeface="Poppins" panose="00000500000000000000" pitchFamily="2" charset="0"/>
                <a:cs typeface="Poppins" panose="00000500000000000000" pitchFamily="2" charset="0"/>
              </a:rPr>
              <a:t>92%</a:t>
            </a:r>
          </a:p>
        </p:txBody>
      </p:sp>
      <p:sp>
        <p:nvSpPr>
          <p:cNvPr id="1183" name="TextBox 1182">
            <a:extLst>
              <a:ext uri="{FF2B5EF4-FFF2-40B4-BE49-F238E27FC236}">
                <a16:creationId xmlns:a16="http://schemas.microsoft.com/office/drawing/2014/main" id="{77A3BFBA-D71C-4019-8ACD-0581230868D1}"/>
              </a:ext>
            </a:extLst>
          </p:cNvPr>
          <p:cNvSpPr txBox="1"/>
          <p:nvPr/>
        </p:nvSpPr>
        <p:spPr>
          <a:xfrm>
            <a:off x="589022" y="2766922"/>
            <a:ext cx="1957587" cy="369332"/>
          </a:xfrm>
          <a:prstGeom prst="rect">
            <a:avLst/>
          </a:prstGeom>
          <a:noFill/>
        </p:spPr>
        <p:txBody>
          <a:bodyPr wrap="none" rtlCol="0" anchor="ctr">
            <a:spAutoFit/>
          </a:bodyPr>
          <a:lstStyle/>
          <a:p>
            <a:r>
              <a:rPr lang="en-US" b="1" dirty="0">
                <a:latin typeface="Poppins" panose="00000500000000000000" pitchFamily="2" charset="0"/>
                <a:cs typeface="Poppins" panose="00000500000000000000" pitchFamily="2" charset="0"/>
              </a:rPr>
              <a:t>Coverage area</a:t>
            </a:r>
          </a:p>
        </p:txBody>
      </p:sp>
      <p:sp>
        <p:nvSpPr>
          <p:cNvPr id="1184" name="TextBox 1183">
            <a:extLst>
              <a:ext uri="{FF2B5EF4-FFF2-40B4-BE49-F238E27FC236}">
                <a16:creationId xmlns:a16="http://schemas.microsoft.com/office/drawing/2014/main" id="{5D805948-6993-402B-8552-966EBD2D71B6}"/>
              </a:ext>
            </a:extLst>
          </p:cNvPr>
          <p:cNvSpPr txBox="1"/>
          <p:nvPr/>
        </p:nvSpPr>
        <p:spPr>
          <a:xfrm>
            <a:off x="619012" y="3136056"/>
            <a:ext cx="4118435" cy="1451166"/>
          </a:xfrm>
          <a:prstGeom prst="rect">
            <a:avLst/>
          </a:prstGeom>
          <a:noFill/>
        </p:spPr>
        <p:txBody>
          <a:bodyPr wrap="none" rtlCol="0" anchor="ctr">
            <a:spAutoFit/>
          </a:bodyPr>
          <a:lstStyle/>
          <a:p>
            <a:pPr>
              <a:lnSpc>
                <a:spcPct val="150000"/>
              </a:lnSpc>
            </a:pPr>
            <a:r>
              <a:rPr lang="en-US" sz="1200" dirty="0">
                <a:latin typeface="Poppins" panose="00000500000000000000" pitchFamily="2" charset="0"/>
                <a:cs typeface="Poppins" panose="00000500000000000000" pitchFamily="2" charset="0"/>
              </a:rPr>
              <a:t>Timing is everything and knowing where and</a:t>
            </a:r>
          </a:p>
          <a:p>
            <a:pPr>
              <a:lnSpc>
                <a:spcPct val="150000"/>
              </a:lnSpc>
            </a:pPr>
            <a:r>
              <a:rPr lang="en-US" sz="1200" dirty="0">
                <a:latin typeface="Poppins" panose="00000500000000000000" pitchFamily="2" charset="0"/>
                <a:cs typeface="Poppins" panose="00000500000000000000" pitchFamily="2" charset="0"/>
              </a:rPr>
              <a:t>when your delivery team will be available, is a</a:t>
            </a:r>
          </a:p>
          <a:p>
            <a:pPr>
              <a:lnSpc>
                <a:spcPct val="150000"/>
              </a:lnSpc>
            </a:pPr>
            <a:r>
              <a:rPr lang="en-US" sz="1200" dirty="0">
                <a:latin typeface="Poppins" panose="00000500000000000000" pitchFamily="2" charset="0"/>
                <a:cs typeface="Poppins" panose="00000500000000000000" pitchFamily="2" charset="0"/>
              </a:rPr>
              <a:t>core part of any successful project. We aim to</a:t>
            </a:r>
          </a:p>
          <a:p>
            <a:pPr>
              <a:lnSpc>
                <a:spcPct val="150000"/>
              </a:lnSpc>
            </a:pPr>
            <a:r>
              <a:rPr lang="en-US" sz="1200" dirty="0">
                <a:latin typeface="Poppins" panose="00000500000000000000" pitchFamily="2" charset="0"/>
                <a:cs typeface="Poppins" panose="00000500000000000000" pitchFamily="2" charset="0"/>
              </a:rPr>
              <a:t>ensure that our engineering silo will be accessible</a:t>
            </a:r>
          </a:p>
          <a:p>
            <a:pPr>
              <a:lnSpc>
                <a:spcPct val="150000"/>
              </a:lnSpc>
            </a:pPr>
            <a:r>
              <a:rPr lang="en-US" sz="1200" dirty="0">
                <a:latin typeface="Poppins" panose="00000500000000000000" pitchFamily="2" charset="0"/>
                <a:cs typeface="Poppins" panose="00000500000000000000" pitchFamily="2" charset="0"/>
              </a:rPr>
              <a:t>24 hours a day in some capacity.</a:t>
            </a:r>
          </a:p>
        </p:txBody>
      </p:sp>
      <p:sp>
        <p:nvSpPr>
          <p:cNvPr id="1185" name="Oval 1184">
            <a:extLst>
              <a:ext uri="{FF2B5EF4-FFF2-40B4-BE49-F238E27FC236}">
                <a16:creationId xmlns:a16="http://schemas.microsoft.com/office/drawing/2014/main" id="{D39C2500-AE3A-467B-B347-2E1C2FE6BBA8}"/>
              </a:ext>
            </a:extLst>
          </p:cNvPr>
          <p:cNvSpPr/>
          <p:nvPr/>
        </p:nvSpPr>
        <p:spPr>
          <a:xfrm>
            <a:off x="656663" y="483239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6" name="TextBox 1185">
            <a:extLst>
              <a:ext uri="{FF2B5EF4-FFF2-40B4-BE49-F238E27FC236}">
                <a16:creationId xmlns:a16="http://schemas.microsoft.com/office/drawing/2014/main" id="{8E6EB891-879C-4D36-9C6F-C9A7A215CB30}"/>
              </a:ext>
            </a:extLst>
          </p:cNvPr>
          <p:cNvSpPr txBox="1"/>
          <p:nvPr/>
        </p:nvSpPr>
        <p:spPr>
          <a:xfrm>
            <a:off x="848975" y="4768507"/>
            <a:ext cx="666401" cy="307777"/>
          </a:xfrm>
          <a:prstGeom prst="rect">
            <a:avLst/>
          </a:prstGeom>
          <a:noFill/>
        </p:spPr>
        <p:txBody>
          <a:bodyPr wrap="none" rtlCol="0" anchor="ctr">
            <a:spAutoFit/>
          </a:bodyPr>
          <a:lstStyle/>
          <a:p>
            <a:r>
              <a:rPr lang="en-US" sz="1400" b="1" dirty="0">
                <a:latin typeface="+mj-lt"/>
              </a:rPr>
              <a:t>UTC -4</a:t>
            </a:r>
          </a:p>
        </p:txBody>
      </p:sp>
      <p:sp>
        <p:nvSpPr>
          <p:cNvPr id="1187" name="TextBox 1186">
            <a:extLst>
              <a:ext uri="{FF2B5EF4-FFF2-40B4-BE49-F238E27FC236}">
                <a16:creationId xmlns:a16="http://schemas.microsoft.com/office/drawing/2014/main" id="{F2507DC7-D90A-4374-9267-B32DF94D22B7}"/>
              </a:ext>
            </a:extLst>
          </p:cNvPr>
          <p:cNvSpPr txBox="1"/>
          <p:nvPr/>
        </p:nvSpPr>
        <p:spPr>
          <a:xfrm>
            <a:off x="848976" y="4996705"/>
            <a:ext cx="2047434" cy="276999"/>
          </a:xfrm>
          <a:prstGeom prst="rect">
            <a:avLst/>
          </a:prstGeom>
          <a:noFill/>
        </p:spPr>
        <p:txBody>
          <a:bodyPr wrap="square" rtlCol="0" anchor="ctr">
            <a:spAutoFit/>
          </a:bodyPr>
          <a:lstStyle/>
          <a:p>
            <a:r>
              <a:rPr lang="en-GB" sz="1200" dirty="0"/>
              <a:t>8-5 Work Day Coverage</a:t>
            </a:r>
          </a:p>
        </p:txBody>
      </p:sp>
      <p:sp>
        <p:nvSpPr>
          <p:cNvPr id="1188" name="Oval 1187">
            <a:extLst>
              <a:ext uri="{FF2B5EF4-FFF2-40B4-BE49-F238E27FC236}">
                <a16:creationId xmlns:a16="http://schemas.microsoft.com/office/drawing/2014/main" id="{2D6C3690-A74A-4CF0-868E-288645816E22}"/>
              </a:ext>
            </a:extLst>
          </p:cNvPr>
          <p:cNvSpPr/>
          <p:nvPr/>
        </p:nvSpPr>
        <p:spPr>
          <a:xfrm>
            <a:off x="2970840" y="4832395"/>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9" name="TextBox 1188">
            <a:extLst>
              <a:ext uri="{FF2B5EF4-FFF2-40B4-BE49-F238E27FC236}">
                <a16:creationId xmlns:a16="http://schemas.microsoft.com/office/drawing/2014/main" id="{D3E08F2F-9462-45C7-85A8-CBB70A26339E}"/>
              </a:ext>
            </a:extLst>
          </p:cNvPr>
          <p:cNvSpPr txBox="1"/>
          <p:nvPr/>
        </p:nvSpPr>
        <p:spPr>
          <a:xfrm>
            <a:off x="3163152" y="4768507"/>
            <a:ext cx="701667" cy="307777"/>
          </a:xfrm>
          <a:prstGeom prst="rect">
            <a:avLst/>
          </a:prstGeom>
          <a:noFill/>
        </p:spPr>
        <p:txBody>
          <a:bodyPr wrap="none" rtlCol="0" anchor="ctr">
            <a:spAutoFit/>
          </a:bodyPr>
          <a:lstStyle/>
          <a:p>
            <a:r>
              <a:rPr lang="en-US" sz="1400" b="1" dirty="0">
                <a:latin typeface="+mj-lt"/>
              </a:rPr>
              <a:t>UTC +1</a:t>
            </a:r>
          </a:p>
        </p:txBody>
      </p:sp>
      <p:sp>
        <p:nvSpPr>
          <p:cNvPr id="1190" name="TextBox 1189">
            <a:extLst>
              <a:ext uri="{FF2B5EF4-FFF2-40B4-BE49-F238E27FC236}">
                <a16:creationId xmlns:a16="http://schemas.microsoft.com/office/drawing/2014/main" id="{2D4B0268-CE0D-4974-9816-AD579D5A012C}"/>
              </a:ext>
            </a:extLst>
          </p:cNvPr>
          <p:cNvSpPr txBox="1"/>
          <p:nvPr/>
        </p:nvSpPr>
        <p:spPr>
          <a:xfrm>
            <a:off x="3163153" y="4996705"/>
            <a:ext cx="2047434" cy="276999"/>
          </a:xfrm>
          <a:prstGeom prst="rect">
            <a:avLst/>
          </a:prstGeom>
          <a:noFill/>
        </p:spPr>
        <p:txBody>
          <a:bodyPr wrap="square" rtlCol="0" anchor="ctr">
            <a:spAutoFit/>
          </a:bodyPr>
          <a:lstStyle/>
          <a:p>
            <a:r>
              <a:rPr lang="en-GB" sz="1200" dirty="0"/>
              <a:t>8-5 Work Day Coverage</a:t>
            </a:r>
          </a:p>
        </p:txBody>
      </p:sp>
      <p:sp>
        <p:nvSpPr>
          <p:cNvPr id="1191" name="Oval 1190">
            <a:extLst>
              <a:ext uri="{FF2B5EF4-FFF2-40B4-BE49-F238E27FC236}">
                <a16:creationId xmlns:a16="http://schemas.microsoft.com/office/drawing/2014/main" id="{7AF5E174-C3D7-4686-A785-35E2FAFD2FC6}"/>
              </a:ext>
            </a:extLst>
          </p:cNvPr>
          <p:cNvSpPr/>
          <p:nvPr/>
        </p:nvSpPr>
        <p:spPr>
          <a:xfrm>
            <a:off x="656663" y="5556631"/>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2" name="TextBox 1191">
            <a:extLst>
              <a:ext uri="{FF2B5EF4-FFF2-40B4-BE49-F238E27FC236}">
                <a16:creationId xmlns:a16="http://schemas.microsoft.com/office/drawing/2014/main" id="{04D430D1-A5E7-4EAA-93BF-D2B319797577}"/>
              </a:ext>
            </a:extLst>
          </p:cNvPr>
          <p:cNvSpPr txBox="1"/>
          <p:nvPr/>
        </p:nvSpPr>
        <p:spPr>
          <a:xfrm>
            <a:off x="848975" y="5492743"/>
            <a:ext cx="701667" cy="307777"/>
          </a:xfrm>
          <a:prstGeom prst="rect">
            <a:avLst/>
          </a:prstGeom>
          <a:noFill/>
        </p:spPr>
        <p:txBody>
          <a:bodyPr wrap="none" rtlCol="0" anchor="ctr">
            <a:spAutoFit/>
          </a:bodyPr>
          <a:lstStyle/>
          <a:p>
            <a:r>
              <a:rPr lang="en-US" sz="1400" b="1" dirty="0">
                <a:latin typeface="+mj-lt"/>
              </a:rPr>
              <a:t>UTC +2</a:t>
            </a:r>
          </a:p>
        </p:txBody>
      </p:sp>
      <p:sp>
        <p:nvSpPr>
          <p:cNvPr id="1193" name="TextBox 1192">
            <a:extLst>
              <a:ext uri="{FF2B5EF4-FFF2-40B4-BE49-F238E27FC236}">
                <a16:creationId xmlns:a16="http://schemas.microsoft.com/office/drawing/2014/main" id="{61FBCF6A-6142-480D-93F2-F0060EB2CAA3}"/>
              </a:ext>
            </a:extLst>
          </p:cNvPr>
          <p:cNvSpPr txBox="1"/>
          <p:nvPr/>
        </p:nvSpPr>
        <p:spPr>
          <a:xfrm>
            <a:off x="848976" y="5720941"/>
            <a:ext cx="2047434" cy="276999"/>
          </a:xfrm>
          <a:prstGeom prst="rect">
            <a:avLst/>
          </a:prstGeom>
          <a:noFill/>
        </p:spPr>
        <p:txBody>
          <a:bodyPr wrap="square" rtlCol="0" anchor="ctr">
            <a:spAutoFit/>
          </a:bodyPr>
          <a:lstStyle/>
          <a:p>
            <a:r>
              <a:rPr lang="en-GB" sz="1200" dirty="0"/>
              <a:t>8-5 Work Day Coverage</a:t>
            </a:r>
          </a:p>
        </p:txBody>
      </p:sp>
      <p:sp>
        <p:nvSpPr>
          <p:cNvPr id="1194" name="Oval 1193">
            <a:extLst>
              <a:ext uri="{FF2B5EF4-FFF2-40B4-BE49-F238E27FC236}">
                <a16:creationId xmlns:a16="http://schemas.microsoft.com/office/drawing/2014/main" id="{CFBEB588-3F46-4D72-93CC-807B65AB915F}"/>
              </a:ext>
            </a:extLst>
          </p:cNvPr>
          <p:cNvSpPr/>
          <p:nvPr/>
        </p:nvSpPr>
        <p:spPr>
          <a:xfrm>
            <a:off x="2970840" y="5556631"/>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5" name="TextBox 1194">
            <a:extLst>
              <a:ext uri="{FF2B5EF4-FFF2-40B4-BE49-F238E27FC236}">
                <a16:creationId xmlns:a16="http://schemas.microsoft.com/office/drawing/2014/main" id="{28E4E81E-C071-4969-8D34-64F16A756AD1}"/>
              </a:ext>
            </a:extLst>
          </p:cNvPr>
          <p:cNvSpPr txBox="1"/>
          <p:nvPr/>
        </p:nvSpPr>
        <p:spPr>
          <a:xfrm>
            <a:off x="3163152" y="5492743"/>
            <a:ext cx="793038" cy="307777"/>
          </a:xfrm>
          <a:prstGeom prst="rect">
            <a:avLst/>
          </a:prstGeom>
          <a:noFill/>
        </p:spPr>
        <p:txBody>
          <a:bodyPr wrap="none" rtlCol="0" anchor="ctr">
            <a:spAutoFit/>
          </a:bodyPr>
          <a:lstStyle/>
          <a:p>
            <a:r>
              <a:rPr lang="en-US" sz="1400" b="1" dirty="0">
                <a:latin typeface="+mj-lt"/>
              </a:rPr>
              <a:t>UTC +10</a:t>
            </a:r>
          </a:p>
        </p:txBody>
      </p:sp>
      <p:sp>
        <p:nvSpPr>
          <p:cNvPr id="1196" name="TextBox 1195">
            <a:extLst>
              <a:ext uri="{FF2B5EF4-FFF2-40B4-BE49-F238E27FC236}">
                <a16:creationId xmlns:a16="http://schemas.microsoft.com/office/drawing/2014/main" id="{0473F1F6-A286-4AB5-AB7C-3DF9D028506D}"/>
              </a:ext>
            </a:extLst>
          </p:cNvPr>
          <p:cNvSpPr txBox="1"/>
          <p:nvPr/>
        </p:nvSpPr>
        <p:spPr>
          <a:xfrm>
            <a:off x="3163153" y="5720941"/>
            <a:ext cx="2047434" cy="276999"/>
          </a:xfrm>
          <a:prstGeom prst="rect">
            <a:avLst/>
          </a:prstGeom>
          <a:noFill/>
        </p:spPr>
        <p:txBody>
          <a:bodyPr wrap="square" rtlCol="0" anchor="ctr">
            <a:spAutoFit/>
          </a:bodyPr>
          <a:lstStyle/>
          <a:p>
            <a:r>
              <a:rPr lang="en-GB" sz="1200" dirty="0"/>
              <a:t>8-5 Work Day Coverage</a:t>
            </a:r>
          </a:p>
        </p:txBody>
      </p:sp>
    </p:spTree>
    <p:extLst>
      <p:ext uri="{BB962C8B-B14F-4D97-AF65-F5344CB8AC3E}">
        <p14:creationId xmlns:p14="http://schemas.microsoft.com/office/powerpoint/2010/main" val="248520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83"/>
                                        </p:tgtEl>
                                        <p:attrNameLst>
                                          <p:attrName>style.visibility</p:attrName>
                                        </p:attrNameLst>
                                      </p:cBhvr>
                                      <p:to>
                                        <p:strVal val="visible"/>
                                      </p:to>
                                    </p:set>
                                    <p:animEffect transition="in" filter="wipe(left)">
                                      <p:cBhvr>
                                        <p:cTn id="11" dur="500"/>
                                        <p:tgtEl>
                                          <p:spTgt spid="118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84"/>
                                        </p:tgtEl>
                                        <p:attrNameLst>
                                          <p:attrName>style.visibility</p:attrName>
                                        </p:attrNameLst>
                                      </p:cBhvr>
                                      <p:to>
                                        <p:strVal val="visible"/>
                                      </p:to>
                                    </p:set>
                                    <p:animEffect transition="in" filter="wipe(up)">
                                      <p:cBhvr>
                                        <p:cTn id="15" dur="500"/>
                                        <p:tgtEl>
                                          <p:spTgt spid="118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85"/>
                                        </p:tgtEl>
                                        <p:attrNameLst>
                                          <p:attrName>style.visibility</p:attrName>
                                        </p:attrNameLst>
                                      </p:cBhvr>
                                      <p:to>
                                        <p:strVal val="visible"/>
                                      </p:to>
                                    </p:set>
                                    <p:animEffect transition="in" filter="fade">
                                      <p:cBhvr>
                                        <p:cTn id="19" dur="500"/>
                                        <p:tgtEl>
                                          <p:spTgt spid="118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86"/>
                                        </p:tgtEl>
                                        <p:attrNameLst>
                                          <p:attrName>style.visibility</p:attrName>
                                        </p:attrNameLst>
                                      </p:cBhvr>
                                      <p:to>
                                        <p:strVal val="visible"/>
                                      </p:to>
                                    </p:set>
                                    <p:animEffect transition="in" filter="wipe(left)">
                                      <p:cBhvr>
                                        <p:cTn id="23" dur="500"/>
                                        <p:tgtEl>
                                          <p:spTgt spid="118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87"/>
                                        </p:tgtEl>
                                        <p:attrNameLst>
                                          <p:attrName>style.visibility</p:attrName>
                                        </p:attrNameLst>
                                      </p:cBhvr>
                                      <p:to>
                                        <p:strVal val="visible"/>
                                      </p:to>
                                    </p:set>
                                    <p:animEffect transition="in" filter="wipe(left)">
                                      <p:cBhvr>
                                        <p:cTn id="27" dur="500"/>
                                        <p:tgtEl>
                                          <p:spTgt spid="118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88"/>
                                        </p:tgtEl>
                                        <p:attrNameLst>
                                          <p:attrName>style.visibility</p:attrName>
                                        </p:attrNameLst>
                                      </p:cBhvr>
                                      <p:to>
                                        <p:strVal val="visible"/>
                                      </p:to>
                                    </p:set>
                                    <p:animEffect transition="in" filter="fade">
                                      <p:cBhvr>
                                        <p:cTn id="31" dur="500"/>
                                        <p:tgtEl>
                                          <p:spTgt spid="118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189"/>
                                        </p:tgtEl>
                                        <p:attrNameLst>
                                          <p:attrName>style.visibility</p:attrName>
                                        </p:attrNameLst>
                                      </p:cBhvr>
                                      <p:to>
                                        <p:strVal val="visible"/>
                                      </p:to>
                                    </p:set>
                                    <p:animEffect transition="in" filter="wipe(left)">
                                      <p:cBhvr>
                                        <p:cTn id="35" dur="500"/>
                                        <p:tgtEl>
                                          <p:spTgt spid="1189"/>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90"/>
                                        </p:tgtEl>
                                        <p:attrNameLst>
                                          <p:attrName>style.visibility</p:attrName>
                                        </p:attrNameLst>
                                      </p:cBhvr>
                                      <p:to>
                                        <p:strVal val="visible"/>
                                      </p:to>
                                    </p:set>
                                    <p:animEffect transition="in" filter="wipe(left)">
                                      <p:cBhvr>
                                        <p:cTn id="39" dur="500"/>
                                        <p:tgtEl>
                                          <p:spTgt spid="119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191"/>
                                        </p:tgtEl>
                                        <p:attrNameLst>
                                          <p:attrName>style.visibility</p:attrName>
                                        </p:attrNameLst>
                                      </p:cBhvr>
                                      <p:to>
                                        <p:strVal val="visible"/>
                                      </p:to>
                                    </p:set>
                                    <p:animEffect transition="in" filter="fade">
                                      <p:cBhvr>
                                        <p:cTn id="43" dur="500"/>
                                        <p:tgtEl>
                                          <p:spTgt spid="119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192"/>
                                        </p:tgtEl>
                                        <p:attrNameLst>
                                          <p:attrName>style.visibility</p:attrName>
                                        </p:attrNameLst>
                                      </p:cBhvr>
                                      <p:to>
                                        <p:strVal val="visible"/>
                                      </p:to>
                                    </p:set>
                                    <p:animEffect transition="in" filter="wipe(left)">
                                      <p:cBhvr>
                                        <p:cTn id="47" dur="500"/>
                                        <p:tgtEl>
                                          <p:spTgt spid="1192"/>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193"/>
                                        </p:tgtEl>
                                        <p:attrNameLst>
                                          <p:attrName>style.visibility</p:attrName>
                                        </p:attrNameLst>
                                      </p:cBhvr>
                                      <p:to>
                                        <p:strVal val="visible"/>
                                      </p:to>
                                    </p:set>
                                    <p:animEffect transition="in" filter="wipe(left)">
                                      <p:cBhvr>
                                        <p:cTn id="51" dur="500"/>
                                        <p:tgtEl>
                                          <p:spTgt spid="119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194"/>
                                        </p:tgtEl>
                                        <p:attrNameLst>
                                          <p:attrName>style.visibility</p:attrName>
                                        </p:attrNameLst>
                                      </p:cBhvr>
                                      <p:to>
                                        <p:strVal val="visible"/>
                                      </p:to>
                                    </p:set>
                                    <p:animEffect transition="in" filter="fade">
                                      <p:cBhvr>
                                        <p:cTn id="55" dur="500"/>
                                        <p:tgtEl>
                                          <p:spTgt spid="1194"/>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1195"/>
                                        </p:tgtEl>
                                        <p:attrNameLst>
                                          <p:attrName>style.visibility</p:attrName>
                                        </p:attrNameLst>
                                      </p:cBhvr>
                                      <p:to>
                                        <p:strVal val="visible"/>
                                      </p:to>
                                    </p:set>
                                    <p:animEffect transition="in" filter="wipe(left)">
                                      <p:cBhvr>
                                        <p:cTn id="59" dur="500"/>
                                        <p:tgtEl>
                                          <p:spTgt spid="1195"/>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1196"/>
                                        </p:tgtEl>
                                        <p:attrNameLst>
                                          <p:attrName>style.visibility</p:attrName>
                                        </p:attrNameLst>
                                      </p:cBhvr>
                                      <p:to>
                                        <p:strVal val="visible"/>
                                      </p:to>
                                    </p:set>
                                    <p:animEffect transition="in" filter="wipe(left)">
                                      <p:cBhvr>
                                        <p:cTn id="63" dur="500"/>
                                        <p:tgtEl>
                                          <p:spTgt spid="1196"/>
                                        </p:tgtEl>
                                      </p:cBhvr>
                                    </p:animEffect>
                                  </p:childTnLst>
                                </p:cTn>
                              </p:par>
                            </p:childTnLst>
                          </p:cTn>
                        </p:par>
                        <p:par>
                          <p:cTn id="64" fill="hold">
                            <p:stCondLst>
                              <p:cond delay="7500"/>
                            </p:stCondLst>
                            <p:childTnLst>
                              <p:par>
                                <p:cTn id="65" presetID="2" presetClass="entr" presetSubtype="4" fill="hold" nodeType="afterEffect">
                                  <p:stCondLst>
                                    <p:cond delay="0"/>
                                  </p:stCondLst>
                                  <p:childTnLst>
                                    <p:set>
                                      <p:cBhvr>
                                        <p:cTn id="66" dur="1" fill="hold">
                                          <p:stCondLst>
                                            <p:cond delay="0"/>
                                          </p:stCondLst>
                                        </p:cTn>
                                        <p:tgtEl>
                                          <p:spTgt spid="865"/>
                                        </p:tgtEl>
                                        <p:attrNameLst>
                                          <p:attrName>style.visibility</p:attrName>
                                        </p:attrNameLst>
                                      </p:cBhvr>
                                      <p:to>
                                        <p:strVal val="visible"/>
                                      </p:to>
                                    </p:set>
                                    <p:anim calcmode="lin" valueType="num">
                                      <p:cBhvr additive="base">
                                        <p:cTn id="67" dur="500" fill="hold"/>
                                        <p:tgtEl>
                                          <p:spTgt spid="865"/>
                                        </p:tgtEl>
                                        <p:attrNameLst>
                                          <p:attrName>ppt_x</p:attrName>
                                        </p:attrNameLst>
                                      </p:cBhvr>
                                      <p:tavLst>
                                        <p:tav tm="0">
                                          <p:val>
                                            <p:strVal val="#ppt_x"/>
                                          </p:val>
                                        </p:tav>
                                        <p:tav tm="100000">
                                          <p:val>
                                            <p:strVal val="#ppt_x"/>
                                          </p:val>
                                        </p:tav>
                                      </p:tavLst>
                                    </p:anim>
                                    <p:anim calcmode="lin" valueType="num">
                                      <p:cBhvr additive="base">
                                        <p:cTn id="68" dur="500" fill="hold"/>
                                        <p:tgtEl>
                                          <p:spTgt spid="865"/>
                                        </p:tgtEl>
                                        <p:attrNameLst>
                                          <p:attrName>ppt_y</p:attrName>
                                        </p:attrNameLst>
                                      </p:cBhvr>
                                      <p:tavLst>
                                        <p:tav tm="0">
                                          <p:val>
                                            <p:strVal val="1+#ppt_h/2"/>
                                          </p:val>
                                        </p:tav>
                                        <p:tav tm="100000">
                                          <p:val>
                                            <p:strVal val="#ppt_y"/>
                                          </p:val>
                                        </p:tav>
                                      </p:tavLst>
                                    </p:anim>
                                  </p:childTnLst>
                                </p:cTn>
                              </p:par>
                            </p:childTnLst>
                          </p:cTn>
                        </p:par>
                        <p:par>
                          <p:cTn id="69" fill="hold">
                            <p:stCondLst>
                              <p:cond delay="8000"/>
                            </p:stCondLst>
                            <p:childTnLst>
                              <p:par>
                                <p:cTn id="70" presetID="53" presetClass="entr" presetSubtype="16" fill="hold" nodeType="afterEffect">
                                  <p:stCondLst>
                                    <p:cond delay="0"/>
                                  </p:stCondLst>
                                  <p:childTnLst>
                                    <p:set>
                                      <p:cBhvr>
                                        <p:cTn id="71" dur="1" fill="hold">
                                          <p:stCondLst>
                                            <p:cond delay="0"/>
                                          </p:stCondLst>
                                        </p:cTn>
                                        <p:tgtEl>
                                          <p:spTgt spid="1145"/>
                                        </p:tgtEl>
                                        <p:attrNameLst>
                                          <p:attrName>style.visibility</p:attrName>
                                        </p:attrNameLst>
                                      </p:cBhvr>
                                      <p:to>
                                        <p:strVal val="visible"/>
                                      </p:to>
                                    </p:set>
                                    <p:anim calcmode="lin" valueType="num">
                                      <p:cBhvr>
                                        <p:cTn id="72" dur="500" fill="hold"/>
                                        <p:tgtEl>
                                          <p:spTgt spid="1145"/>
                                        </p:tgtEl>
                                        <p:attrNameLst>
                                          <p:attrName>ppt_w</p:attrName>
                                        </p:attrNameLst>
                                      </p:cBhvr>
                                      <p:tavLst>
                                        <p:tav tm="0">
                                          <p:val>
                                            <p:fltVal val="0"/>
                                          </p:val>
                                        </p:tav>
                                        <p:tav tm="100000">
                                          <p:val>
                                            <p:strVal val="#ppt_w"/>
                                          </p:val>
                                        </p:tav>
                                      </p:tavLst>
                                    </p:anim>
                                    <p:anim calcmode="lin" valueType="num">
                                      <p:cBhvr>
                                        <p:cTn id="73" dur="500" fill="hold"/>
                                        <p:tgtEl>
                                          <p:spTgt spid="1145"/>
                                        </p:tgtEl>
                                        <p:attrNameLst>
                                          <p:attrName>ppt_h</p:attrName>
                                        </p:attrNameLst>
                                      </p:cBhvr>
                                      <p:tavLst>
                                        <p:tav tm="0">
                                          <p:val>
                                            <p:fltVal val="0"/>
                                          </p:val>
                                        </p:tav>
                                        <p:tav tm="100000">
                                          <p:val>
                                            <p:strVal val="#ppt_h"/>
                                          </p:val>
                                        </p:tav>
                                      </p:tavLst>
                                    </p:anim>
                                    <p:animEffect transition="in" filter="fade">
                                      <p:cBhvr>
                                        <p:cTn id="74" dur="500"/>
                                        <p:tgtEl>
                                          <p:spTgt spid="1145"/>
                                        </p:tgtEl>
                                      </p:cBhvr>
                                    </p:animEffect>
                                  </p:childTnLst>
                                </p:cTn>
                              </p:par>
                            </p:childTnLst>
                          </p:cTn>
                        </p:par>
                        <p:par>
                          <p:cTn id="75" fill="hold">
                            <p:stCondLst>
                              <p:cond delay="8500"/>
                            </p:stCondLst>
                            <p:childTnLst>
                              <p:par>
                                <p:cTn id="76" presetID="10" presetClass="entr" presetSubtype="0" fill="hold" grpId="0" nodeType="afterEffect">
                                  <p:stCondLst>
                                    <p:cond delay="0"/>
                                  </p:stCondLst>
                                  <p:childTnLst>
                                    <p:set>
                                      <p:cBhvr>
                                        <p:cTn id="77" dur="1" fill="hold">
                                          <p:stCondLst>
                                            <p:cond delay="0"/>
                                          </p:stCondLst>
                                        </p:cTn>
                                        <p:tgtEl>
                                          <p:spTgt spid="1161"/>
                                        </p:tgtEl>
                                        <p:attrNameLst>
                                          <p:attrName>style.visibility</p:attrName>
                                        </p:attrNameLst>
                                      </p:cBhvr>
                                      <p:to>
                                        <p:strVal val="visible"/>
                                      </p:to>
                                    </p:set>
                                    <p:animEffect transition="in" filter="fade">
                                      <p:cBhvr>
                                        <p:cTn id="78" dur="500"/>
                                        <p:tgtEl>
                                          <p:spTgt spid="1161"/>
                                        </p:tgtEl>
                                      </p:cBhvr>
                                    </p:animEffect>
                                  </p:childTnLst>
                                </p:cTn>
                              </p:par>
                            </p:childTnLst>
                          </p:cTn>
                        </p:par>
                        <p:par>
                          <p:cTn id="79" fill="hold">
                            <p:stCondLst>
                              <p:cond delay="9000"/>
                            </p:stCondLst>
                            <p:childTnLst>
                              <p:par>
                                <p:cTn id="80" presetID="53" presetClass="entr" presetSubtype="16" fill="hold" nodeType="afterEffect">
                                  <p:stCondLst>
                                    <p:cond delay="0"/>
                                  </p:stCondLst>
                                  <p:childTnLst>
                                    <p:set>
                                      <p:cBhvr>
                                        <p:cTn id="81" dur="1" fill="hold">
                                          <p:stCondLst>
                                            <p:cond delay="0"/>
                                          </p:stCondLst>
                                        </p:cTn>
                                        <p:tgtEl>
                                          <p:spTgt spid="1149"/>
                                        </p:tgtEl>
                                        <p:attrNameLst>
                                          <p:attrName>style.visibility</p:attrName>
                                        </p:attrNameLst>
                                      </p:cBhvr>
                                      <p:to>
                                        <p:strVal val="visible"/>
                                      </p:to>
                                    </p:set>
                                    <p:anim calcmode="lin" valueType="num">
                                      <p:cBhvr>
                                        <p:cTn id="82" dur="500" fill="hold"/>
                                        <p:tgtEl>
                                          <p:spTgt spid="1149"/>
                                        </p:tgtEl>
                                        <p:attrNameLst>
                                          <p:attrName>ppt_w</p:attrName>
                                        </p:attrNameLst>
                                      </p:cBhvr>
                                      <p:tavLst>
                                        <p:tav tm="0">
                                          <p:val>
                                            <p:fltVal val="0"/>
                                          </p:val>
                                        </p:tav>
                                        <p:tav tm="100000">
                                          <p:val>
                                            <p:strVal val="#ppt_w"/>
                                          </p:val>
                                        </p:tav>
                                      </p:tavLst>
                                    </p:anim>
                                    <p:anim calcmode="lin" valueType="num">
                                      <p:cBhvr>
                                        <p:cTn id="83" dur="500" fill="hold"/>
                                        <p:tgtEl>
                                          <p:spTgt spid="1149"/>
                                        </p:tgtEl>
                                        <p:attrNameLst>
                                          <p:attrName>ppt_h</p:attrName>
                                        </p:attrNameLst>
                                      </p:cBhvr>
                                      <p:tavLst>
                                        <p:tav tm="0">
                                          <p:val>
                                            <p:fltVal val="0"/>
                                          </p:val>
                                        </p:tav>
                                        <p:tav tm="100000">
                                          <p:val>
                                            <p:strVal val="#ppt_h"/>
                                          </p:val>
                                        </p:tav>
                                      </p:tavLst>
                                    </p:anim>
                                    <p:animEffect transition="in" filter="fade">
                                      <p:cBhvr>
                                        <p:cTn id="84" dur="500"/>
                                        <p:tgtEl>
                                          <p:spTgt spid="1149"/>
                                        </p:tgtEl>
                                      </p:cBhvr>
                                    </p:animEffect>
                                  </p:childTnLst>
                                </p:cTn>
                              </p:par>
                            </p:childTnLst>
                          </p:cTn>
                        </p:par>
                        <p:par>
                          <p:cTn id="85" fill="hold">
                            <p:stCondLst>
                              <p:cond delay="9500"/>
                            </p:stCondLst>
                            <p:childTnLst>
                              <p:par>
                                <p:cTn id="86" presetID="10" presetClass="entr" presetSubtype="0" fill="hold" grpId="0" nodeType="afterEffect">
                                  <p:stCondLst>
                                    <p:cond delay="0"/>
                                  </p:stCondLst>
                                  <p:childTnLst>
                                    <p:set>
                                      <p:cBhvr>
                                        <p:cTn id="87" dur="1" fill="hold">
                                          <p:stCondLst>
                                            <p:cond delay="0"/>
                                          </p:stCondLst>
                                        </p:cTn>
                                        <p:tgtEl>
                                          <p:spTgt spid="1162"/>
                                        </p:tgtEl>
                                        <p:attrNameLst>
                                          <p:attrName>style.visibility</p:attrName>
                                        </p:attrNameLst>
                                      </p:cBhvr>
                                      <p:to>
                                        <p:strVal val="visible"/>
                                      </p:to>
                                    </p:set>
                                    <p:animEffect transition="in" filter="fade">
                                      <p:cBhvr>
                                        <p:cTn id="88" dur="500"/>
                                        <p:tgtEl>
                                          <p:spTgt spid="1162"/>
                                        </p:tgtEl>
                                      </p:cBhvr>
                                    </p:animEffect>
                                  </p:childTnLst>
                                </p:cTn>
                              </p:par>
                            </p:childTnLst>
                          </p:cTn>
                        </p:par>
                        <p:par>
                          <p:cTn id="89" fill="hold">
                            <p:stCondLst>
                              <p:cond delay="10000"/>
                            </p:stCondLst>
                            <p:childTnLst>
                              <p:par>
                                <p:cTn id="90" presetID="53" presetClass="entr" presetSubtype="16" fill="hold" nodeType="afterEffect">
                                  <p:stCondLst>
                                    <p:cond delay="0"/>
                                  </p:stCondLst>
                                  <p:childTnLst>
                                    <p:set>
                                      <p:cBhvr>
                                        <p:cTn id="91" dur="1" fill="hold">
                                          <p:stCondLst>
                                            <p:cond delay="0"/>
                                          </p:stCondLst>
                                        </p:cTn>
                                        <p:tgtEl>
                                          <p:spTgt spid="1153"/>
                                        </p:tgtEl>
                                        <p:attrNameLst>
                                          <p:attrName>style.visibility</p:attrName>
                                        </p:attrNameLst>
                                      </p:cBhvr>
                                      <p:to>
                                        <p:strVal val="visible"/>
                                      </p:to>
                                    </p:set>
                                    <p:anim calcmode="lin" valueType="num">
                                      <p:cBhvr>
                                        <p:cTn id="92" dur="500" fill="hold"/>
                                        <p:tgtEl>
                                          <p:spTgt spid="1153"/>
                                        </p:tgtEl>
                                        <p:attrNameLst>
                                          <p:attrName>ppt_w</p:attrName>
                                        </p:attrNameLst>
                                      </p:cBhvr>
                                      <p:tavLst>
                                        <p:tav tm="0">
                                          <p:val>
                                            <p:fltVal val="0"/>
                                          </p:val>
                                        </p:tav>
                                        <p:tav tm="100000">
                                          <p:val>
                                            <p:strVal val="#ppt_w"/>
                                          </p:val>
                                        </p:tav>
                                      </p:tavLst>
                                    </p:anim>
                                    <p:anim calcmode="lin" valueType="num">
                                      <p:cBhvr>
                                        <p:cTn id="93" dur="500" fill="hold"/>
                                        <p:tgtEl>
                                          <p:spTgt spid="1153"/>
                                        </p:tgtEl>
                                        <p:attrNameLst>
                                          <p:attrName>ppt_h</p:attrName>
                                        </p:attrNameLst>
                                      </p:cBhvr>
                                      <p:tavLst>
                                        <p:tav tm="0">
                                          <p:val>
                                            <p:fltVal val="0"/>
                                          </p:val>
                                        </p:tav>
                                        <p:tav tm="100000">
                                          <p:val>
                                            <p:strVal val="#ppt_h"/>
                                          </p:val>
                                        </p:tav>
                                      </p:tavLst>
                                    </p:anim>
                                    <p:animEffect transition="in" filter="fade">
                                      <p:cBhvr>
                                        <p:cTn id="94" dur="500"/>
                                        <p:tgtEl>
                                          <p:spTgt spid="1153"/>
                                        </p:tgtEl>
                                      </p:cBhvr>
                                    </p:animEffect>
                                  </p:childTnLst>
                                </p:cTn>
                              </p:par>
                            </p:childTnLst>
                          </p:cTn>
                        </p:par>
                        <p:par>
                          <p:cTn id="95" fill="hold">
                            <p:stCondLst>
                              <p:cond delay="10500"/>
                            </p:stCondLst>
                            <p:childTnLst>
                              <p:par>
                                <p:cTn id="96" presetID="10" presetClass="entr" presetSubtype="0" fill="hold" grpId="0" nodeType="afterEffect">
                                  <p:stCondLst>
                                    <p:cond delay="0"/>
                                  </p:stCondLst>
                                  <p:childTnLst>
                                    <p:set>
                                      <p:cBhvr>
                                        <p:cTn id="97" dur="1" fill="hold">
                                          <p:stCondLst>
                                            <p:cond delay="0"/>
                                          </p:stCondLst>
                                        </p:cTn>
                                        <p:tgtEl>
                                          <p:spTgt spid="1163"/>
                                        </p:tgtEl>
                                        <p:attrNameLst>
                                          <p:attrName>style.visibility</p:attrName>
                                        </p:attrNameLst>
                                      </p:cBhvr>
                                      <p:to>
                                        <p:strVal val="visible"/>
                                      </p:to>
                                    </p:set>
                                    <p:animEffect transition="in" filter="fade">
                                      <p:cBhvr>
                                        <p:cTn id="98" dur="500"/>
                                        <p:tgtEl>
                                          <p:spTgt spid="1163"/>
                                        </p:tgtEl>
                                      </p:cBhvr>
                                    </p:animEffect>
                                  </p:childTnLst>
                                </p:cTn>
                              </p:par>
                            </p:childTnLst>
                          </p:cTn>
                        </p:par>
                        <p:par>
                          <p:cTn id="99" fill="hold">
                            <p:stCondLst>
                              <p:cond delay="11000"/>
                            </p:stCondLst>
                            <p:childTnLst>
                              <p:par>
                                <p:cTn id="100" presetID="53" presetClass="entr" presetSubtype="16" fill="hold" nodeType="afterEffect">
                                  <p:stCondLst>
                                    <p:cond delay="0"/>
                                  </p:stCondLst>
                                  <p:childTnLst>
                                    <p:set>
                                      <p:cBhvr>
                                        <p:cTn id="101" dur="1" fill="hold">
                                          <p:stCondLst>
                                            <p:cond delay="0"/>
                                          </p:stCondLst>
                                        </p:cTn>
                                        <p:tgtEl>
                                          <p:spTgt spid="1157"/>
                                        </p:tgtEl>
                                        <p:attrNameLst>
                                          <p:attrName>style.visibility</p:attrName>
                                        </p:attrNameLst>
                                      </p:cBhvr>
                                      <p:to>
                                        <p:strVal val="visible"/>
                                      </p:to>
                                    </p:set>
                                    <p:anim calcmode="lin" valueType="num">
                                      <p:cBhvr>
                                        <p:cTn id="102" dur="500" fill="hold"/>
                                        <p:tgtEl>
                                          <p:spTgt spid="1157"/>
                                        </p:tgtEl>
                                        <p:attrNameLst>
                                          <p:attrName>ppt_w</p:attrName>
                                        </p:attrNameLst>
                                      </p:cBhvr>
                                      <p:tavLst>
                                        <p:tav tm="0">
                                          <p:val>
                                            <p:fltVal val="0"/>
                                          </p:val>
                                        </p:tav>
                                        <p:tav tm="100000">
                                          <p:val>
                                            <p:strVal val="#ppt_w"/>
                                          </p:val>
                                        </p:tav>
                                      </p:tavLst>
                                    </p:anim>
                                    <p:anim calcmode="lin" valueType="num">
                                      <p:cBhvr>
                                        <p:cTn id="103" dur="500" fill="hold"/>
                                        <p:tgtEl>
                                          <p:spTgt spid="1157"/>
                                        </p:tgtEl>
                                        <p:attrNameLst>
                                          <p:attrName>ppt_h</p:attrName>
                                        </p:attrNameLst>
                                      </p:cBhvr>
                                      <p:tavLst>
                                        <p:tav tm="0">
                                          <p:val>
                                            <p:fltVal val="0"/>
                                          </p:val>
                                        </p:tav>
                                        <p:tav tm="100000">
                                          <p:val>
                                            <p:strVal val="#ppt_h"/>
                                          </p:val>
                                        </p:tav>
                                      </p:tavLst>
                                    </p:anim>
                                    <p:animEffect transition="in" filter="fade">
                                      <p:cBhvr>
                                        <p:cTn id="104" dur="500"/>
                                        <p:tgtEl>
                                          <p:spTgt spid="1157"/>
                                        </p:tgtEl>
                                      </p:cBhvr>
                                    </p:animEffect>
                                  </p:childTnLst>
                                </p:cTn>
                              </p:par>
                            </p:childTnLst>
                          </p:cTn>
                        </p:par>
                        <p:par>
                          <p:cTn id="105" fill="hold">
                            <p:stCondLst>
                              <p:cond delay="11500"/>
                            </p:stCondLst>
                            <p:childTnLst>
                              <p:par>
                                <p:cTn id="106" presetID="10" presetClass="entr" presetSubtype="0" fill="hold" grpId="0" nodeType="afterEffect">
                                  <p:stCondLst>
                                    <p:cond delay="0"/>
                                  </p:stCondLst>
                                  <p:childTnLst>
                                    <p:set>
                                      <p:cBhvr>
                                        <p:cTn id="107" dur="1" fill="hold">
                                          <p:stCondLst>
                                            <p:cond delay="0"/>
                                          </p:stCondLst>
                                        </p:cTn>
                                        <p:tgtEl>
                                          <p:spTgt spid="1164"/>
                                        </p:tgtEl>
                                        <p:attrNameLst>
                                          <p:attrName>style.visibility</p:attrName>
                                        </p:attrNameLst>
                                      </p:cBhvr>
                                      <p:to>
                                        <p:strVal val="visible"/>
                                      </p:to>
                                    </p:set>
                                    <p:animEffect transition="in" filter="fade">
                                      <p:cBhvr>
                                        <p:cTn id="108" dur="500"/>
                                        <p:tgtEl>
                                          <p:spTgt spid="1164"/>
                                        </p:tgtEl>
                                      </p:cBhvr>
                                    </p:animEffect>
                                  </p:childTnLst>
                                </p:cTn>
                              </p:par>
                              <p:par>
                                <p:cTn id="109" presetID="49" presetClass="entr" presetSubtype="0" decel="100000" fill="hold" grpId="0" nodeType="withEffect">
                                  <p:stCondLst>
                                    <p:cond delay="500"/>
                                  </p:stCondLst>
                                  <p:childTnLst>
                                    <p:set>
                                      <p:cBhvr>
                                        <p:cTn id="110" dur="1" fill="hold">
                                          <p:stCondLst>
                                            <p:cond delay="0"/>
                                          </p:stCondLst>
                                        </p:cTn>
                                        <p:tgtEl>
                                          <p:spTgt spid="1203"/>
                                        </p:tgtEl>
                                        <p:attrNameLst>
                                          <p:attrName>style.visibility</p:attrName>
                                        </p:attrNameLst>
                                      </p:cBhvr>
                                      <p:to>
                                        <p:strVal val="visible"/>
                                      </p:to>
                                    </p:set>
                                    <p:anim calcmode="lin" valueType="num">
                                      <p:cBhvr>
                                        <p:cTn id="111" dur="500" fill="hold"/>
                                        <p:tgtEl>
                                          <p:spTgt spid="1203"/>
                                        </p:tgtEl>
                                        <p:attrNameLst>
                                          <p:attrName>ppt_w</p:attrName>
                                        </p:attrNameLst>
                                      </p:cBhvr>
                                      <p:tavLst>
                                        <p:tav tm="0">
                                          <p:val>
                                            <p:fltVal val="0"/>
                                          </p:val>
                                        </p:tav>
                                        <p:tav tm="100000">
                                          <p:val>
                                            <p:strVal val="#ppt_w"/>
                                          </p:val>
                                        </p:tav>
                                      </p:tavLst>
                                    </p:anim>
                                    <p:anim calcmode="lin" valueType="num">
                                      <p:cBhvr>
                                        <p:cTn id="112" dur="500" fill="hold"/>
                                        <p:tgtEl>
                                          <p:spTgt spid="1203"/>
                                        </p:tgtEl>
                                        <p:attrNameLst>
                                          <p:attrName>ppt_h</p:attrName>
                                        </p:attrNameLst>
                                      </p:cBhvr>
                                      <p:tavLst>
                                        <p:tav tm="0">
                                          <p:val>
                                            <p:fltVal val="0"/>
                                          </p:val>
                                        </p:tav>
                                        <p:tav tm="100000">
                                          <p:val>
                                            <p:strVal val="#ppt_h"/>
                                          </p:val>
                                        </p:tav>
                                      </p:tavLst>
                                    </p:anim>
                                    <p:anim calcmode="lin" valueType="num">
                                      <p:cBhvr>
                                        <p:cTn id="113" dur="500" fill="hold"/>
                                        <p:tgtEl>
                                          <p:spTgt spid="1203"/>
                                        </p:tgtEl>
                                        <p:attrNameLst>
                                          <p:attrName>style.rotation</p:attrName>
                                        </p:attrNameLst>
                                      </p:cBhvr>
                                      <p:tavLst>
                                        <p:tav tm="0">
                                          <p:val>
                                            <p:fltVal val="360"/>
                                          </p:val>
                                        </p:tav>
                                        <p:tav tm="100000">
                                          <p:val>
                                            <p:fltVal val="0"/>
                                          </p:val>
                                        </p:tav>
                                      </p:tavLst>
                                    </p:anim>
                                    <p:animEffect transition="in" filter="fade">
                                      <p:cBhvr>
                                        <p:cTn id="114" dur="500"/>
                                        <p:tgtEl>
                                          <p:spTgt spid="1203"/>
                                        </p:tgtEl>
                                      </p:cBhvr>
                                    </p:animEffect>
                                  </p:childTnLst>
                                </p:cTn>
                              </p:par>
                              <p:par>
                                <p:cTn id="115" presetID="49" presetClass="entr" presetSubtype="0" decel="100000" fill="hold" grpId="0" nodeType="withEffect">
                                  <p:stCondLst>
                                    <p:cond delay="500"/>
                                  </p:stCondLst>
                                  <p:childTnLst>
                                    <p:set>
                                      <p:cBhvr>
                                        <p:cTn id="116" dur="1" fill="hold">
                                          <p:stCondLst>
                                            <p:cond delay="0"/>
                                          </p:stCondLst>
                                        </p:cTn>
                                        <p:tgtEl>
                                          <p:spTgt spid="1199"/>
                                        </p:tgtEl>
                                        <p:attrNameLst>
                                          <p:attrName>style.visibility</p:attrName>
                                        </p:attrNameLst>
                                      </p:cBhvr>
                                      <p:to>
                                        <p:strVal val="visible"/>
                                      </p:to>
                                    </p:set>
                                    <p:anim calcmode="lin" valueType="num">
                                      <p:cBhvr>
                                        <p:cTn id="117" dur="500" fill="hold"/>
                                        <p:tgtEl>
                                          <p:spTgt spid="1199"/>
                                        </p:tgtEl>
                                        <p:attrNameLst>
                                          <p:attrName>ppt_w</p:attrName>
                                        </p:attrNameLst>
                                      </p:cBhvr>
                                      <p:tavLst>
                                        <p:tav tm="0">
                                          <p:val>
                                            <p:fltVal val="0"/>
                                          </p:val>
                                        </p:tav>
                                        <p:tav tm="100000">
                                          <p:val>
                                            <p:strVal val="#ppt_w"/>
                                          </p:val>
                                        </p:tav>
                                      </p:tavLst>
                                    </p:anim>
                                    <p:anim calcmode="lin" valueType="num">
                                      <p:cBhvr>
                                        <p:cTn id="118" dur="500" fill="hold"/>
                                        <p:tgtEl>
                                          <p:spTgt spid="1199"/>
                                        </p:tgtEl>
                                        <p:attrNameLst>
                                          <p:attrName>ppt_h</p:attrName>
                                        </p:attrNameLst>
                                      </p:cBhvr>
                                      <p:tavLst>
                                        <p:tav tm="0">
                                          <p:val>
                                            <p:fltVal val="0"/>
                                          </p:val>
                                        </p:tav>
                                        <p:tav tm="100000">
                                          <p:val>
                                            <p:strVal val="#ppt_h"/>
                                          </p:val>
                                        </p:tav>
                                      </p:tavLst>
                                    </p:anim>
                                    <p:anim calcmode="lin" valueType="num">
                                      <p:cBhvr>
                                        <p:cTn id="119" dur="500" fill="hold"/>
                                        <p:tgtEl>
                                          <p:spTgt spid="1199"/>
                                        </p:tgtEl>
                                        <p:attrNameLst>
                                          <p:attrName>style.rotation</p:attrName>
                                        </p:attrNameLst>
                                      </p:cBhvr>
                                      <p:tavLst>
                                        <p:tav tm="0">
                                          <p:val>
                                            <p:fltVal val="360"/>
                                          </p:val>
                                        </p:tav>
                                        <p:tav tm="100000">
                                          <p:val>
                                            <p:fltVal val="0"/>
                                          </p:val>
                                        </p:tav>
                                      </p:tavLst>
                                    </p:anim>
                                    <p:animEffect transition="in" filter="fade">
                                      <p:cBhvr>
                                        <p:cTn id="120" dur="500"/>
                                        <p:tgtEl>
                                          <p:spTgt spid="1199"/>
                                        </p:tgtEl>
                                      </p:cBhvr>
                                    </p:animEffect>
                                  </p:childTnLst>
                                </p:cTn>
                              </p:par>
                              <p:par>
                                <p:cTn id="121" presetID="49" presetClass="entr" presetSubtype="0" decel="100000" fill="hold" grpId="0" nodeType="withEffect">
                                  <p:stCondLst>
                                    <p:cond delay="500"/>
                                  </p:stCondLst>
                                  <p:childTnLst>
                                    <p:set>
                                      <p:cBhvr>
                                        <p:cTn id="122" dur="1" fill="hold">
                                          <p:stCondLst>
                                            <p:cond delay="0"/>
                                          </p:stCondLst>
                                        </p:cTn>
                                        <p:tgtEl>
                                          <p:spTgt spid="1200"/>
                                        </p:tgtEl>
                                        <p:attrNameLst>
                                          <p:attrName>style.visibility</p:attrName>
                                        </p:attrNameLst>
                                      </p:cBhvr>
                                      <p:to>
                                        <p:strVal val="visible"/>
                                      </p:to>
                                    </p:set>
                                    <p:anim calcmode="lin" valueType="num">
                                      <p:cBhvr>
                                        <p:cTn id="123" dur="500" fill="hold"/>
                                        <p:tgtEl>
                                          <p:spTgt spid="1200"/>
                                        </p:tgtEl>
                                        <p:attrNameLst>
                                          <p:attrName>ppt_w</p:attrName>
                                        </p:attrNameLst>
                                      </p:cBhvr>
                                      <p:tavLst>
                                        <p:tav tm="0">
                                          <p:val>
                                            <p:fltVal val="0"/>
                                          </p:val>
                                        </p:tav>
                                        <p:tav tm="100000">
                                          <p:val>
                                            <p:strVal val="#ppt_w"/>
                                          </p:val>
                                        </p:tav>
                                      </p:tavLst>
                                    </p:anim>
                                    <p:anim calcmode="lin" valueType="num">
                                      <p:cBhvr>
                                        <p:cTn id="124" dur="500" fill="hold"/>
                                        <p:tgtEl>
                                          <p:spTgt spid="1200"/>
                                        </p:tgtEl>
                                        <p:attrNameLst>
                                          <p:attrName>ppt_h</p:attrName>
                                        </p:attrNameLst>
                                      </p:cBhvr>
                                      <p:tavLst>
                                        <p:tav tm="0">
                                          <p:val>
                                            <p:fltVal val="0"/>
                                          </p:val>
                                        </p:tav>
                                        <p:tav tm="100000">
                                          <p:val>
                                            <p:strVal val="#ppt_h"/>
                                          </p:val>
                                        </p:tav>
                                      </p:tavLst>
                                    </p:anim>
                                    <p:anim calcmode="lin" valueType="num">
                                      <p:cBhvr>
                                        <p:cTn id="125" dur="500" fill="hold"/>
                                        <p:tgtEl>
                                          <p:spTgt spid="1200"/>
                                        </p:tgtEl>
                                        <p:attrNameLst>
                                          <p:attrName>style.rotation</p:attrName>
                                        </p:attrNameLst>
                                      </p:cBhvr>
                                      <p:tavLst>
                                        <p:tav tm="0">
                                          <p:val>
                                            <p:fltVal val="360"/>
                                          </p:val>
                                        </p:tav>
                                        <p:tav tm="100000">
                                          <p:val>
                                            <p:fltVal val="0"/>
                                          </p:val>
                                        </p:tav>
                                      </p:tavLst>
                                    </p:anim>
                                    <p:animEffect transition="in" filter="fade">
                                      <p:cBhvr>
                                        <p:cTn id="126" dur="500"/>
                                        <p:tgtEl>
                                          <p:spTgt spid="1200"/>
                                        </p:tgtEl>
                                      </p:cBhvr>
                                    </p:animEffect>
                                  </p:childTnLst>
                                </p:cTn>
                              </p:par>
                              <p:par>
                                <p:cTn id="127" presetID="49" presetClass="entr" presetSubtype="0" decel="100000" fill="hold" grpId="0" nodeType="withEffect">
                                  <p:stCondLst>
                                    <p:cond delay="500"/>
                                  </p:stCondLst>
                                  <p:childTnLst>
                                    <p:set>
                                      <p:cBhvr>
                                        <p:cTn id="128" dur="1" fill="hold">
                                          <p:stCondLst>
                                            <p:cond delay="0"/>
                                          </p:stCondLst>
                                        </p:cTn>
                                        <p:tgtEl>
                                          <p:spTgt spid="1204"/>
                                        </p:tgtEl>
                                        <p:attrNameLst>
                                          <p:attrName>style.visibility</p:attrName>
                                        </p:attrNameLst>
                                      </p:cBhvr>
                                      <p:to>
                                        <p:strVal val="visible"/>
                                      </p:to>
                                    </p:set>
                                    <p:anim calcmode="lin" valueType="num">
                                      <p:cBhvr>
                                        <p:cTn id="129" dur="500" fill="hold"/>
                                        <p:tgtEl>
                                          <p:spTgt spid="1204"/>
                                        </p:tgtEl>
                                        <p:attrNameLst>
                                          <p:attrName>ppt_w</p:attrName>
                                        </p:attrNameLst>
                                      </p:cBhvr>
                                      <p:tavLst>
                                        <p:tav tm="0">
                                          <p:val>
                                            <p:fltVal val="0"/>
                                          </p:val>
                                        </p:tav>
                                        <p:tav tm="100000">
                                          <p:val>
                                            <p:strVal val="#ppt_w"/>
                                          </p:val>
                                        </p:tav>
                                      </p:tavLst>
                                    </p:anim>
                                    <p:anim calcmode="lin" valueType="num">
                                      <p:cBhvr>
                                        <p:cTn id="130" dur="500" fill="hold"/>
                                        <p:tgtEl>
                                          <p:spTgt spid="1204"/>
                                        </p:tgtEl>
                                        <p:attrNameLst>
                                          <p:attrName>ppt_h</p:attrName>
                                        </p:attrNameLst>
                                      </p:cBhvr>
                                      <p:tavLst>
                                        <p:tav tm="0">
                                          <p:val>
                                            <p:fltVal val="0"/>
                                          </p:val>
                                        </p:tav>
                                        <p:tav tm="100000">
                                          <p:val>
                                            <p:strVal val="#ppt_h"/>
                                          </p:val>
                                        </p:tav>
                                      </p:tavLst>
                                    </p:anim>
                                    <p:anim calcmode="lin" valueType="num">
                                      <p:cBhvr>
                                        <p:cTn id="131" dur="500" fill="hold"/>
                                        <p:tgtEl>
                                          <p:spTgt spid="1204"/>
                                        </p:tgtEl>
                                        <p:attrNameLst>
                                          <p:attrName>style.rotation</p:attrName>
                                        </p:attrNameLst>
                                      </p:cBhvr>
                                      <p:tavLst>
                                        <p:tav tm="0">
                                          <p:val>
                                            <p:fltVal val="360"/>
                                          </p:val>
                                        </p:tav>
                                        <p:tav tm="100000">
                                          <p:val>
                                            <p:fltVal val="0"/>
                                          </p:val>
                                        </p:tav>
                                      </p:tavLst>
                                    </p:anim>
                                    <p:animEffect transition="in" filter="fade">
                                      <p:cBhvr>
                                        <p:cTn id="132" dur="500"/>
                                        <p:tgtEl>
                                          <p:spTgt spid="1204"/>
                                        </p:tgtEl>
                                      </p:cBhvr>
                                    </p:animEffect>
                                  </p:childTnLst>
                                </p:cTn>
                              </p:par>
                              <p:par>
                                <p:cTn id="133" presetID="49" presetClass="entr" presetSubtype="0" decel="100000" fill="hold" grpId="0" nodeType="withEffect">
                                  <p:stCondLst>
                                    <p:cond delay="500"/>
                                  </p:stCondLst>
                                  <p:childTnLst>
                                    <p:set>
                                      <p:cBhvr>
                                        <p:cTn id="134" dur="1" fill="hold">
                                          <p:stCondLst>
                                            <p:cond delay="0"/>
                                          </p:stCondLst>
                                        </p:cTn>
                                        <p:tgtEl>
                                          <p:spTgt spid="1202"/>
                                        </p:tgtEl>
                                        <p:attrNameLst>
                                          <p:attrName>style.visibility</p:attrName>
                                        </p:attrNameLst>
                                      </p:cBhvr>
                                      <p:to>
                                        <p:strVal val="visible"/>
                                      </p:to>
                                    </p:set>
                                    <p:anim calcmode="lin" valueType="num">
                                      <p:cBhvr>
                                        <p:cTn id="135" dur="500" fill="hold"/>
                                        <p:tgtEl>
                                          <p:spTgt spid="1202"/>
                                        </p:tgtEl>
                                        <p:attrNameLst>
                                          <p:attrName>ppt_w</p:attrName>
                                        </p:attrNameLst>
                                      </p:cBhvr>
                                      <p:tavLst>
                                        <p:tav tm="0">
                                          <p:val>
                                            <p:fltVal val="0"/>
                                          </p:val>
                                        </p:tav>
                                        <p:tav tm="100000">
                                          <p:val>
                                            <p:strVal val="#ppt_w"/>
                                          </p:val>
                                        </p:tav>
                                      </p:tavLst>
                                    </p:anim>
                                    <p:anim calcmode="lin" valueType="num">
                                      <p:cBhvr>
                                        <p:cTn id="136" dur="500" fill="hold"/>
                                        <p:tgtEl>
                                          <p:spTgt spid="1202"/>
                                        </p:tgtEl>
                                        <p:attrNameLst>
                                          <p:attrName>ppt_h</p:attrName>
                                        </p:attrNameLst>
                                      </p:cBhvr>
                                      <p:tavLst>
                                        <p:tav tm="0">
                                          <p:val>
                                            <p:fltVal val="0"/>
                                          </p:val>
                                        </p:tav>
                                        <p:tav tm="100000">
                                          <p:val>
                                            <p:strVal val="#ppt_h"/>
                                          </p:val>
                                        </p:tav>
                                      </p:tavLst>
                                    </p:anim>
                                    <p:anim calcmode="lin" valueType="num">
                                      <p:cBhvr>
                                        <p:cTn id="137" dur="500" fill="hold"/>
                                        <p:tgtEl>
                                          <p:spTgt spid="1202"/>
                                        </p:tgtEl>
                                        <p:attrNameLst>
                                          <p:attrName>style.rotation</p:attrName>
                                        </p:attrNameLst>
                                      </p:cBhvr>
                                      <p:tavLst>
                                        <p:tav tm="0">
                                          <p:val>
                                            <p:fltVal val="360"/>
                                          </p:val>
                                        </p:tav>
                                        <p:tav tm="100000">
                                          <p:val>
                                            <p:fltVal val="0"/>
                                          </p:val>
                                        </p:tav>
                                      </p:tavLst>
                                    </p:anim>
                                    <p:animEffect transition="in" filter="fade">
                                      <p:cBhvr>
                                        <p:cTn id="138" dur="500"/>
                                        <p:tgtEl>
                                          <p:spTgt spid="1202"/>
                                        </p:tgtEl>
                                      </p:cBhvr>
                                    </p:animEffect>
                                  </p:childTnLst>
                                </p:cTn>
                              </p:par>
                              <p:par>
                                <p:cTn id="139" presetID="49" presetClass="entr" presetSubtype="0" decel="100000" fill="hold" grpId="0" nodeType="withEffect">
                                  <p:stCondLst>
                                    <p:cond delay="500"/>
                                  </p:stCondLst>
                                  <p:childTnLst>
                                    <p:set>
                                      <p:cBhvr>
                                        <p:cTn id="140" dur="1" fill="hold">
                                          <p:stCondLst>
                                            <p:cond delay="0"/>
                                          </p:stCondLst>
                                        </p:cTn>
                                        <p:tgtEl>
                                          <p:spTgt spid="1201"/>
                                        </p:tgtEl>
                                        <p:attrNameLst>
                                          <p:attrName>style.visibility</p:attrName>
                                        </p:attrNameLst>
                                      </p:cBhvr>
                                      <p:to>
                                        <p:strVal val="visible"/>
                                      </p:to>
                                    </p:set>
                                    <p:anim calcmode="lin" valueType="num">
                                      <p:cBhvr>
                                        <p:cTn id="141" dur="500" fill="hold"/>
                                        <p:tgtEl>
                                          <p:spTgt spid="1201"/>
                                        </p:tgtEl>
                                        <p:attrNameLst>
                                          <p:attrName>ppt_w</p:attrName>
                                        </p:attrNameLst>
                                      </p:cBhvr>
                                      <p:tavLst>
                                        <p:tav tm="0">
                                          <p:val>
                                            <p:fltVal val="0"/>
                                          </p:val>
                                        </p:tav>
                                        <p:tav tm="100000">
                                          <p:val>
                                            <p:strVal val="#ppt_w"/>
                                          </p:val>
                                        </p:tav>
                                      </p:tavLst>
                                    </p:anim>
                                    <p:anim calcmode="lin" valueType="num">
                                      <p:cBhvr>
                                        <p:cTn id="142" dur="500" fill="hold"/>
                                        <p:tgtEl>
                                          <p:spTgt spid="1201"/>
                                        </p:tgtEl>
                                        <p:attrNameLst>
                                          <p:attrName>ppt_h</p:attrName>
                                        </p:attrNameLst>
                                      </p:cBhvr>
                                      <p:tavLst>
                                        <p:tav tm="0">
                                          <p:val>
                                            <p:fltVal val="0"/>
                                          </p:val>
                                        </p:tav>
                                        <p:tav tm="100000">
                                          <p:val>
                                            <p:strVal val="#ppt_h"/>
                                          </p:val>
                                        </p:tav>
                                      </p:tavLst>
                                    </p:anim>
                                    <p:anim calcmode="lin" valueType="num">
                                      <p:cBhvr>
                                        <p:cTn id="143" dur="500" fill="hold"/>
                                        <p:tgtEl>
                                          <p:spTgt spid="1201"/>
                                        </p:tgtEl>
                                        <p:attrNameLst>
                                          <p:attrName>style.rotation</p:attrName>
                                        </p:attrNameLst>
                                      </p:cBhvr>
                                      <p:tavLst>
                                        <p:tav tm="0">
                                          <p:val>
                                            <p:fltVal val="360"/>
                                          </p:val>
                                        </p:tav>
                                        <p:tav tm="100000">
                                          <p:val>
                                            <p:fltVal val="0"/>
                                          </p:val>
                                        </p:tav>
                                      </p:tavLst>
                                    </p:anim>
                                    <p:animEffect transition="in" filter="fade">
                                      <p:cBhvr>
                                        <p:cTn id="144" dur="500"/>
                                        <p:tgtEl>
                                          <p:spTgt spid="1201"/>
                                        </p:tgtEl>
                                      </p:cBhvr>
                                    </p:animEffect>
                                  </p:childTnLst>
                                </p:cTn>
                              </p:par>
                              <p:par>
                                <p:cTn id="145" presetID="49" presetClass="entr" presetSubtype="0" decel="100000" fill="hold" grpId="0" nodeType="withEffect">
                                  <p:stCondLst>
                                    <p:cond delay="500"/>
                                  </p:stCondLst>
                                  <p:childTnLst>
                                    <p:set>
                                      <p:cBhvr>
                                        <p:cTn id="146" dur="1" fill="hold">
                                          <p:stCondLst>
                                            <p:cond delay="0"/>
                                          </p:stCondLst>
                                        </p:cTn>
                                        <p:tgtEl>
                                          <p:spTgt spid="1198"/>
                                        </p:tgtEl>
                                        <p:attrNameLst>
                                          <p:attrName>style.visibility</p:attrName>
                                        </p:attrNameLst>
                                      </p:cBhvr>
                                      <p:to>
                                        <p:strVal val="visible"/>
                                      </p:to>
                                    </p:set>
                                    <p:anim calcmode="lin" valueType="num">
                                      <p:cBhvr>
                                        <p:cTn id="147" dur="500" fill="hold"/>
                                        <p:tgtEl>
                                          <p:spTgt spid="1198"/>
                                        </p:tgtEl>
                                        <p:attrNameLst>
                                          <p:attrName>ppt_w</p:attrName>
                                        </p:attrNameLst>
                                      </p:cBhvr>
                                      <p:tavLst>
                                        <p:tav tm="0">
                                          <p:val>
                                            <p:fltVal val="0"/>
                                          </p:val>
                                        </p:tav>
                                        <p:tav tm="100000">
                                          <p:val>
                                            <p:strVal val="#ppt_w"/>
                                          </p:val>
                                        </p:tav>
                                      </p:tavLst>
                                    </p:anim>
                                    <p:anim calcmode="lin" valueType="num">
                                      <p:cBhvr>
                                        <p:cTn id="148" dur="500" fill="hold"/>
                                        <p:tgtEl>
                                          <p:spTgt spid="1198"/>
                                        </p:tgtEl>
                                        <p:attrNameLst>
                                          <p:attrName>ppt_h</p:attrName>
                                        </p:attrNameLst>
                                      </p:cBhvr>
                                      <p:tavLst>
                                        <p:tav tm="0">
                                          <p:val>
                                            <p:fltVal val="0"/>
                                          </p:val>
                                        </p:tav>
                                        <p:tav tm="100000">
                                          <p:val>
                                            <p:strVal val="#ppt_h"/>
                                          </p:val>
                                        </p:tav>
                                      </p:tavLst>
                                    </p:anim>
                                    <p:anim calcmode="lin" valueType="num">
                                      <p:cBhvr>
                                        <p:cTn id="149" dur="500" fill="hold"/>
                                        <p:tgtEl>
                                          <p:spTgt spid="1198"/>
                                        </p:tgtEl>
                                        <p:attrNameLst>
                                          <p:attrName>style.rotation</p:attrName>
                                        </p:attrNameLst>
                                      </p:cBhvr>
                                      <p:tavLst>
                                        <p:tav tm="0">
                                          <p:val>
                                            <p:fltVal val="360"/>
                                          </p:val>
                                        </p:tav>
                                        <p:tav tm="100000">
                                          <p:val>
                                            <p:fltVal val="0"/>
                                          </p:val>
                                        </p:tav>
                                      </p:tavLst>
                                    </p:anim>
                                    <p:animEffect transition="in" filter="fade">
                                      <p:cBhvr>
                                        <p:cTn id="150" dur="500"/>
                                        <p:tgtEl>
                                          <p:spTgt spid="1198"/>
                                        </p:tgtEl>
                                      </p:cBhvr>
                                    </p:animEffect>
                                  </p:childTnLst>
                                </p:cTn>
                              </p:par>
                              <p:par>
                                <p:cTn id="151" presetID="49" presetClass="entr" presetSubtype="0" decel="100000" fill="hold" grpId="0" nodeType="withEffect">
                                  <p:stCondLst>
                                    <p:cond delay="500"/>
                                  </p:stCondLst>
                                  <p:childTnLst>
                                    <p:set>
                                      <p:cBhvr>
                                        <p:cTn id="152" dur="1" fill="hold">
                                          <p:stCondLst>
                                            <p:cond delay="0"/>
                                          </p:stCondLst>
                                        </p:cTn>
                                        <p:tgtEl>
                                          <p:spTgt spid="1206"/>
                                        </p:tgtEl>
                                        <p:attrNameLst>
                                          <p:attrName>style.visibility</p:attrName>
                                        </p:attrNameLst>
                                      </p:cBhvr>
                                      <p:to>
                                        <p:strVal val="visible"/>
                                      </p:to>
                                    </p:set>
                                    <p:anim calcmode="lin" valueType="num">
                                      <p:cBhvr>
                                        <p:cTn id="153" dur="500" fill="hold"/>
                                        <p:tgtEl>
                                          <p:spTgt spid="1206"/>
                                        </p:tgtEl>
                                        <p:attrNameLst>
                                          <p:attrName>ppt_w</p:attrName>
                                        </p:attrNameLst>
                                      </p:cBhvr>
                                      <p:tavLst>
                                        <p:tav tm="0">
                                          <p:val>
                                            <p:fltVal val="0"/>
                                          </p:val>
                                        </p:tav>
                                        <p:tav tm="100000">
                                          <p:val>
                                            <p:strVal val="#ppt_w"/>
                                          </p:val>
                                        </p:tav>
                                      </p:tavLst>
                                    </p:anim>
                                    <p:anim calcmode="lin" valueType="num">
                                      <p:cBhvr>
                                        <p:cTn id="154" dur="500" fill="hold"/>
                                        <p:tgtEl>
                                          <p:spTgt spid="1206"/>
                                        </p:tgtEl>
                                        <p:attrNameLst>
                                          <p:attrName>ppt_h</p:attrName>
                                        </p:attrNameLst>
                                      </p:cBhvr>
                                      <p:tavLst>
                                        <p:tav tm="0">
                                          <p:val>
                                            <p:fltVal val="0"/>
                                          </p:val>
                                        </p:tav>
                                        <p:tav tm="100000">
                                          <p:val>
                                            <p:strVal val="#ppt_h"/>
                                          </p:val>
                                        </p:tav>
                                      </p:tavLst>
                                    </p:anim>
                                    <p:anim calcmode="lin" valueType="num">
                                      <p:cBhvr>
                                        <p:cTn id="155" dur="500" fill="hold"/>
                                        <p:tgtEl>
                                          <p:spTgt spid="1206"/>
                                        </p:tgtEl>
                                        <p:attrNameLst>
                                          <p:attrName>style.rotation</p:attrName>
                                        </p:attrNameLst>
                                      </p:cBhvr>
                                      <p:tavLst>
                                        <p:tav tm="0">
                                          <p:val>
                                            <p:fltVal val="360"/>
                                          </p:val>
                                        </p:tav>
                                        <p:tav tm="100000">
                                          <p:val>
                                            <p:fltVal val="0"/>
                                          </p:val>
                                        </p:tav>
                                      </p:tavLst>
                                    </p:anim>
                                    <p:animEffect transition="in" filter="fade">
                                      <p:cBhvr>
                                        <p:cTn id="156" dur="500"/>
                                        <p:tgtEl>
                                          <p:spTgt spid="1206"/>
                                        </p:tgtEl>
                                      </p:cBhvr>
                                    </p:animEffect>
                                  </p:childTnLst>
                                </p:cTn>
                              </p:par>
                              <p:par>
                                <p:cTn id="157" presetID="49" presetClass="entr" presetSubtype="0" decel="100000" fill="hold" grpId="0" nodeType="withEffect">
                                  <p:stCondLst>
                                    <p:cond delay="500"/>
                                  </p:stCondLst>
                                  <p:childTnLst>
                                    <p:set>
                                      <p:cBhvr>
                                        <p:cTn id="158" dur="1" fill="hold">
                                          <p:stCondLst>
                                            <p:cond delay="0"/>
                                          </p:stCondLst>
                                        </p:cTn>
                                        <p:tgtEl>
                                          <p:spTgt spid="1205"/>
                                        </p:tgtEl>
                                        <p:attrNameLst>
                                          <p:attrName>style.visibility</p:attrName>
                                        </p:attrNameLst>
                                      </p:cBhvr>
                                      <p:to>
                                        <p:strVal val="visible"/>
                                      </p:to>
                                    </p:set>
                                    <p:anim calcmode="lin" valueType="num">
                                      <p:cBhvr>
                                        <p:cTn id="159" dur="500" fill="hold"/>
                                        <p:tgtEl>
                                          <p:spTgt spid="1205"/>
                                        </p:tgtEl>
                                        <p:attrNameLst>
                                          <p:attrName>ppt_w</p:attrName>
                                        </p:attrNameLst>
                                      </p:cBhvr>
                                      <p:tavLst>
                                        <p:tav tm="0">
                                          <p:val>
                                            <p:fltVal val="0"/>
                                          </p:val>
                                        </p:tav>
                                        <p:tav tm="100000">
                                          <p:val>
                                            <p:strVal val="#ppt_w"/>
                                          </p:val>
                                        </p:tav>
                                      </p:tavLst>
                                    </p:anim>
                                    <p:anim calcmode="lin" valueType="num">
                                      <p:cBhvr>
                                        <p:cTn id="160" dur="500" fill="hold"/>
                                        <p:tgtEl>
                                          <p:spTgt spid="1205"/>
                                        </p:tgtEl>
                                        <p:attrNameLst>
                                          <p:attrName>ppt_h</p:attrName>
                                        </p:attrNameLst>
                                      </p:cBhvr>
                                      <p:tavLst>
                                        <p:tav tm="0">
                                          <p:val>
                                            <p:fltVal val="0"/>
                                          </p:val>
                                        </p:tav>
                                        <p:tav tm="100000">
                                          <p:val>
                                            <p:strVal val="#ppt_h"/>
                                          </p:val>
                                        </p:tav>
                                      </p:tavLst>
                                    </p:anim>
                                    <p:anim calcmode="lin" valueType="num">
                                      <p:cBhvr>
                                        <p:cTn id="161" dur="500" fill="hold"/>
                                        <p:tgtEl>
                                          <p:spTgt spid="1205"/>
                                        </p:tgtEl>
                                        <p:attrNameLst>
                                          <p:attrName>style.rotation</p:attrName>
                                        </p:attrNameLst>
                                      </p:cBhvr>
                                      <p:tavLst>
                                        <p:tav tm="0">
                                          <p:val>
                                            <p:fltVal val="360"/>
                                          </p:val>
                                        </p:tav>
                                        <p:tav tm="100000">
                                          <p:val>
                                            <p:fltVal val="0"/>
                                          </p:val>
                                        </p:tav>
                                      </p:tavLst>
                                    </p:anim>
                                    <p:animEffect transition="in" filter="fade">
                                      <p:cBhvr>
                                        <p:cTn id="162" dur="500"/>
                                        <p:tgtEl>
                                          <p:spTgt spid="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 grpId="0" animBg="1"/>
      <p:bldP spid="1199" grpId="0" animBg="1"/>
      <p:bldP spid="1200" grpId="0" animBg="1"/>
      <p:bldP spid="1201" grpId="0" animBg="1"/>
      <p:bldP spid="1202" grpId="0" animBg="1"/>
      <p:bldP spid="1203" grpId="0" animBg="1"/>
      <p:bldP spid="1204" grpId="0" animBg="1"/>
      <p:bldP spid="1205" grpId="0" animBg="1"/>
      <p:bldP spid="1206" grpId="0" animBg="1"/>
      <p:bldP spid="2" grpId="0"/>
      <p:bldP spid="1161" grpId="0"/>
      <p:bldP spid="1162" grpId="0"/>
      <p:bldP spid="1163" grpId="0"/>
      <p:bldP spid="1164" grpId="0"/>
      <p:bldP spid="1183" grpId="0"/>
      <p:bldP spid="1184" grpId="0"/>
      <p:bldP spid="1185" grpId="0" animBg="1"/>
      <p:bldP spid="1186" grpId="0"/>
      <p:bldP spid="1187" grpId="0"/>
      <p:bldP spid="1188" grpId="0" animBg="1"/>
      <p:bldP spid="1189" grpId="0"/>
      <p:bldP spid="1190" grpId="0"/>
      <p:bldP spid="1191" grpId="0" animBg="1"/>
      <p:bldP spid="1192" grpId="0"/>
      <p:bldP spid="1193" grpId="0"/>
      <p:bldP spid="1194" grpId="0" animBg="1"/>
      <p:bldP spid="1195" grpId="0"/>
      <p:bldP spid="119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Isosceles Triangle 93">
            <a:extLst>
              <a:ext uri="{FF2B5EF4-FFF2-40B4-BE49-F238E27FC236}">
                <a16:creationId xmlns:a16="http://schemas.microsoft.com/office/drawing/2014/main" id="{D96BC3B0-BED6-4B7F-82B1-1DFCFC410279}"/>
              </a:ext>
            </a:extLst>
          </p:cNvPr>
          <p:cNvSpPr/>
          <p:nvPr/>
        </p:nvSpPr>
        <p:spPr>
          <a:xfrm>
            <a:off x="4307632" y="20101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a:extLst>
              <a:ext uri="{FF2B5EF4-FFF2-40B4-BE49-F238E27FC236}">
                <a16:creationId xmlns:a16="http://schemas.microsoft.com/office/drawing/2014/main" id="{5D0A0833-2CE4-4C4F-A081-5AE2A44793CB}"/>
              </a:ext>
            </a:extLst>
          </p:cNvPr>
          <p:cNvSpPr/>
          <p:nvPr/>
        </p:nvSpPr>
        <p:spPr>
          <a:xfrm rot="2700000">
            <a:off x="707812" y="90666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ADF53400-1787-4D90-833D-E58AF8D03215}"/>
              </a:ext>
            </a:extLst>
          </p:cNvPr>
          <p:cNvSpPr/>
          <p:nvPr/>
        </p:nvSpPr>
        <p:spPr>
          <a:xfrm rot="9000000">
            <a:off x="3045352" y="164534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sosceles Triangle 96">
            <a:extLst>
              <a:ext uri="{FF2B5EF4-FFF2-40B4-BE49-F238E27FC236}">
                <a16:creationId xmlns:a16="http://schemas.microsoft.com/office/drawing/2014/main" id="{FF714BE1-6B6A-45A7-8B71-5A9D409421E0}"/>
              </a:ext>
            </a:extLst>
          </p:cNvPr>
          <p:cNvSpPr/>
          <p:nvPr/>
        </p:nvSpPr>
        <p:spPr>
          <a:xfrm rot="6300000">
            <a:off x="8937767" y="43551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Isosceles Triangle 97">
            <a:extLst>
              <a:ext uri="{FF2B5EF4-FFF2-40B4-BE49-F238E27FC236}">
                <a16:creationId xmlns:a16="http://schemas.microsoft.com/office/drawing/2014/main" id="{C5AC1188-A00B-4C80-9A95-DA9618E7A398}"/>
              </a:ext>
            </a:extLst>
          </p:cNvPr>
          <p:cNvSpPr/>
          <p:nvPr/>
        </p:nvSpPr>
        <p:spPr>
          <a:xfrm rot="7200000">
            <a:off x="11470190" y="471909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0AD211C9-B136-44A4-9D84-2A1B89100223}"/>
              </a:ext>
            </a:extLst>
          </p:cNvPr>
          <p:cNvSpPr/>
          <p:nvPr/>
        </p:nvSpPr>
        <p:spPr>
          <a:xfrm rot="12401754">
            <a:off x="512942" y="507315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429A3AEC-D5A2-4399-84E5-F8C73319A4D5}"/>
              </a:ext>
            </a:extLst>
          </p:cNvPr>
          <p:cNvSpPr/>
          <p:nvPr/>
        </p:nvSpPr>
        <p:spPr>
          <a:xfrm rot="15307957">
            <a:off x="7163784" y="124005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a:extLst>
              <a:ext uri="{FF2B5EF4-FFF2-40B4-BE49-F238E27FC236}">
                <a16:creationId xmlns:a16="http://schemas.microsoft.com/office/drawing/2014/main" id="{946235C4-42B5-4095-A520-3578EE7D43B4}"/>
              </a:ext>
            </a:extLst>
          </p:cNvPr>
          <p:cNvSpPr/>
          <p:nvPr/>
        </p:nvSpPr>
        <p:spPr>
          <a:xfrm rot="6300000">
            <a:off x="7622283" y="630931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a:extLst>
              <a:ext uri="{FF2B5EF4-FFF2-40B4-BE49-F238E27FC236}">
                <a16:creationId xmlns:a16="http://schemas.microsoft.com/office/drawing/2014/main" id="{653813BC-D9E0-4CD5-BA8E-961FDD3A2F7A}"/>
              </a:ext>
            </a:extLst>
          </p:cNvPr>
          <p:cNvSpPr/>
          <p:nvPr/>
        </p:nvSpPr>
        <p:spPr>
          <a:xfrm rot="9411965">
            <a:off x="10982831" y="191126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715C9DD-C7D9-4302-AC36-B32AEB9FA6EA}"/>
              </a:ext>
            </a:extLst>
          </p:cNvPr>
          <p:cNvSpPr>
            <a:spLocks noGrp="1"/>
          </p:cNvSpPr>
          <p:nvPr>
            <p:ph type="title"/>
          </p:nvPr>
        </p:nvSpPr>
        <p:spPr>
          <a:xfrm>
            <a:off x="3047998" y="256061"/>
            <a:ext cx="6139748" cy="1367586"/>
          </a:xfrm>
        </p:spPr>
        <p:txBody>
          <a:bodyPr/>
          <a:lstStyle/>
          <a:p>
            <a:r>
              <a:rPr lang="en-US" dirty="0">
                <a:solidFill>
                  <a:schemeClr val="accent3">
                    <a:lumMod val="75000"/>
                  </a:schemeClr>
                </a:solidFill>
                <a:latin typeface="Poppins" panose="00000500000000000000" pitchFamily="2" charset="0"/>
                <a:cs typeface="Poppins" panose="00000500000000000000" pitchFamily="2" charset="0"/>
              </a:rPr>
              <a:t>Our Typical Project Roadmap</a:t>
            </a:r>
          </a:p>
        </p:txBody>
      </p:sp>
      <p:sp>
        <p:nvSpPr>
          <p:cNvPr id="6" name="TextBox 5">
            <a:extLst>
              <a:ext uri="{FF2B5EF4-FFF2-40B4-BE49-F238E27FC236}">
                <a16:creationId xmlns:a16="http://schemas.microsoft.com/office/drawing/2014/main" id="{D57B89B2-0E2D-4B4C-97B1-3776CC05BE72}"/>
              </a:ext>
            </a:extLst>
          </p:cNvPr>
          <p:cNvSpPr txBox="1"/>
          <p:nvPr/>
        </p:nvSpPr>
        <p:spPr>
          <a:xfrm>
            <a:off x="1169173" y="2576940"/>
            <a:ext cx="1992853" cy="338554"/>
          </a:xfrm>
          <a:prstGeom prst="rect">
            <a:avLst/>
          </a:prstGeom>
          <a:noFill/>
        </p:spPr>
        <p:txBody>
          <a:bodyPr wrap="none" rtlCol="0">
            <a:spAutoFit/>
          </a:bodyPr>
          <a:lstStyle/>
          <a:p>
            <a:pPr algn="ctr"/>
            <a:r>
              <a:rPr lang="en-US" sz="1600" b="1" dirty="0">
                <a:latin typeface="Poppins" panose="00000500000000000000" pitchFamily="2" charset="0"/>
                <a:cs typeface="Poppins" panose="00000500000000000000" pitchFamily="2" charset="0"/>
              </a:rPr>
              <a:t>SOW/RFP Receipt</a:t>
            </a:r>
            <a:endParaRPr lang="id-ID" sz="1600" b="1" dirty="0">
              <a:latin typeface="Poppins" panose="00000500000000000000" pitchFamily="2" charset="0"/>
              <a:cs typeface="Poppins" panose="00000500000000000000" pitchFamily="2" charset="0"/>
            </a:endParaRPr>
          </a:p>
        </p:txBody>
      </p:sp>
      <p:sp>
        <p:nvSpPr>
          <p:cNvPr id="7" name="Rectangle 6">
            <a:extLst>
              <a:ext uri="{FF2B5EF4-FFF2-40B4-BE49-F238E27FC236}">
                <a16:creationId xmlns:a16="http://schemas.microsoft.com/office/drawing/2014/main" id="{C206D326-AB15-43B3-9618-9D960AE36547}"/>
              </a:ext>
            </a:extLst>
          </p:cNvPr>
          <p:cNvSpPr/>
          <p:nvPr/>
        </p:nvSpPr>
        <p:spPr>
          <a:xfrm>
            <a:off x="1022660" y="2808265"/>
            <a:ext cx="2285873" cy="1174168"/>
          </a:xfrm>
          <a:prstGeom prst="rect">
            <a:avLst/>
          </a:prstGeom>
        </p:spPr>
        <p:txBody>
          <a:bodyPr wrap="square">
            <a:spAutoFit/>
          </a:bodyPr>
          <a:lstStyle/>
          <a:p>
            <a:pPr algn="ctr">
              <a:lnSpc>
                <a:spcPct val="150000"/>
              </a:lnSpc>
            </a:pPr>
            <a:r>
              <a:rPr lang="en-US" sz="1200" dirty="0">
                <a:latin typeface="Poppins" panose="00000500000000000000" pitchFamily="2" charset="0"/>
                <a:cs typeface="Poppins" panose="00000500000000000000" pitchFamily="2" charset="0"/>
              </a:rPr>
              <a:t>Upon Receipt of the SOW/RFP we then define a rough silo needed for the project.</a:t>
            </a:r>
            <a:endParaRPr lang="id-ID" sz="1200" dirty="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541A046F-FF27-4D87-8088-FD9BAC9F4D69}"/>
              </a:ext>
            </a:extLst>
          </p:cNvPr>
          <p:cNvSpPr txBox="1"/>
          <p:nvPr/>
        </p:nvSpPr>
        <p:spPr>
          <a:xfrm>
            <a:off x="1226076" y="5202073"/>
            <a:ext cx="1879041" cy="338554"/>
          </a:xfrm>
          <a:prstGeom prst="rect">
            <a:avLst/>
          </a:prstGeom>
          <a:noFill/>
        </p:spPr>
        <p:txBody>
          <a:bodyPr wrap="none" rtlCol="0">
            <a:spAutoFit/>
          </a:bodyPr>
          <a:lstStyle/>
          <a:p>
            <a:pPr algn="ctr"/>
            <a:r>
              <a:rPr lang="en-US" sz="1600" b="1" dirty="0">
                <a:latin typeface="Poppins" panose="00000500000000000000" pitchFamily="2" charset="0"/>
                <a:cs typeface="Poppins" panose="00000500000000000000" pitchFamily="2" charset="0"/>
              </a:rPr>
              <a:t>Launch/Release</a:t>
            </a:r>
            <a:endParaRPr lang="id-ID" sz="1600" b="1" dirty="0">
              <a:latin typeface="Poppins" panose="00000500000000000000" pitchFamily="2" charset="0"/>
              <a:cs typeface="Poppins" panose="00000500000000000000" pitchFamily="2" charset="0"/>
            </a:endParaRPr>
          </a:p>
        </p:txBody>
      </p:sp>
      <p:sp>
        <p:nvSpPr>
          <p:cNvPr id="9" name="Rectangle 8">
            <a:extLst>
              <a:ext uri="{FF2B5EF4-FFF2-40B4-BE49-F238E27FC236}">
                <a16:creationId xmlns:a16="http://schemas.microsoft.com/office/drawing/2014/main" id="{A5E92F90-BBDC-45D5-86E9-697C98D9B18B}"/>
              </a:ext>
            </a:extLst>
          </p:cNvPr>
          <p:cNvSpPr/>
          <p:nvPr/>
        </p:nvSpPr>
        <p:spPr>
          <a:xfrm>
            <a:off x="1022660" y="5433398"/>
            <a:ext cx="2285873" cy="1174168"/>
          </a:xfrm>
          <a:prstGeom prst="rect">
            <a:avLst/>
          </a:prstGeom>
        </p:spPr>
        <p:txBody>
          <a:bodyPr wrap="square">
            <a:spAutoFit/>
          </a:bodyPr>
          <a:lstStyle/>
          <a:p>
            <a:pPr algn="ctr">
              <a:lnSpc>
                <a:spcPct val="150000"/>
              </a:lnSpc>
            </a:pPr>
            <a:r>
              <a:rPr lang="en-US" sz="1200" dirty="0">
                <a:latin typeface="Poppins" panose="00000500000000000000" pitchFamily="2" charset="0"/>
                <a:cs typeface="Poppins" panose="00000500000000000000" pitchFamily="2" charset="0"/>
              </a:rPr>
              <a:t>Once approval has been received, the project will be launched on the platform/s of choice.</a:t>
            </a:r>
            <a:endParaRPr lang="id-ID" sz="1200" dirty="0">
              <a:latin typeface="Poppins" panose="00000500000000000000" pitchFamily="2" charset="0"/>
              <a:cs typeface="Poppins" panose="00000500000000000000" pitchFamily="2" charset="0"/>
            </a:endParaRPr>
          </a:p>
        </p:txBody>
      </p:sp>
      <p:sp>
        <p:nvSpPr>
          <p:cNvPr id="10" name="Rectangle 109">
            <a:extLst>
              <a:ext uri="{FF2B5EF4-FFF2-40B4-BE49-F238E27FC236}">
                <a16:creationId xmlns:a16="http://schemas.microsoft.com/office/drawing/2014/main" id="{1277A1F9-2F74-4861-BF5F-8490BB8A36A0}"/>
              </a:ext>
            </a:extLst>
          </p:cNvPr>
          <p:cNvSpPr>
            <a:spLocks noChangeArrowheads="1"/>
          </p:cNvSpPr>
          <p:nvPr/>
        </p:nvSpPr>
        <p:spPr bwMode="auto">
          <a:xfrm>
            <a:off x="2213022" y="5010118"/>
            <a:ext cx="2284476" cy="99056"/>
          </a:xfrm>
          <a:prstGeom prst="rect">
            <a:avLst/>
          </a:prstGeom>
          <a:solidFill>
            <a:schemeClr val="bg2">
              <a:lumMod val="8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Rectangle 110">
            <a:extLst>
              <a:ext uri="{FF2B5EF4-FFF2-40B4-BE49-F238E27FC236}">
                <a16:creationId xmlns:a16="http://schemas.microsoft.com/office/drawing/2014/main" id="{1AB83517-DAA5-4639-A2DA-DAEEE2395C38}"/>
              </a:ext>
            </a:extLst>
          </p:cNvPr>
          <p:cNvSpPr>
            <a:spLocks noChangeArrowheads="1"/>
          </p:cNvSpPr>
          <p:nvPr/>
        </p:nvSpPr>
        <p:spPr bwMode="auto">
          <a:xfrm>
            <a:off x="2213020" y="2389265"/>
            <a:ext cx="2304000" cy="99056"/>
          </a:xfrm>
          <a:prstGeom prst="rect">
            <a:avLst/>
          </a:prstGeom>
          <a:solidFill>
            <a:schemeClr val="bg2">
              <a:lumMod val="8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111">
            <a:extLst>
              <a:ext uri="{FF2B5EF4-FFF2-40B4-BE49-F238E27FC236}">
                <a16:creationId xmlns:a16="http://schemas.microsoft.com/office/drawing/2014/main" id="{D73A511A-22D5-40A8-8660-29E9F3CE7A17}"/>
              </a:ext>
            </a:extLst>
          </p:cNvPr>
          <p:cNvSpPr>
            <a:spLocks/>
          </p:cNvSpPr>
          <p:nvPr/>
        </p:nvSpPr>
        <p:spPr bwMode="auto">
          <a:xfrm>
            <a:off x="9526649" y="2389265"/>
            <a:ext cx="1415673" cy="2717847"/>
          </a:xfrm>
          <a:custGeom>
            <a:avLst/>
            <a:gdLst>
              <a:gd name="T0" fmla="*/ 86 w 439"/>
              <a:gd name="T1" fmla="*/ 840 h 840"/>
              <a:gd name="T2" fmla="*/ 0 w 439"/>
              <a:gd name="T3" fmla="*/ 840 h 840"/>
              <a:gd name="T4" fmla="*/ 0 w 439"/>
              <a:gd name="T5" fmla="*/ 809 h 840"/>
              <a:gd name="T6" fmla="*/ 86 w 439"/>
              <a:gd name="T7" fmla="*/ 809 h 840"/>
              <a:gd name="T8" fmla="*/ 408 w 439"/>
              <a:gd name="T9" fmla="*/ 445 h 840"/>
              <a:gd name="T10" fmla="*/ 408 w 439"/>
              <a:gd name="T11" fmla="*/ 394 h 840"/>
              <a:gd name="T12" fmla="*/ 86 w 439"/>
              <a:gd name="T13" fmla="*/ 30 h 840"/>
              <a:gd name="T14" fmla="*/ 0 w 439"/>
              <a:gd name="T15" fmla="*/ 30 h 840"/>
              <a:gd name="T16" fmla="*/ 0 w 439"/>
              <a:gd name="T17" fmla="*/ 0 h 840"/>
              <a:gd name="T18" fmla="*/ 86 w 439"/>
              <a:gd name="T19" fmla="*/ 0 h 840"/>
              <a:gd name="T20" fmla="*/ 439 w 439"/>
              <a:gd name="T21" fmla="*/ 394 h 840"/>
              <a:gd name="T22" fmla="*/ 439 w 439"/>
              <a:gd name="T23" fmla="*/ 445 h 840"/>
              <a:gd name="T24" fmla="*/ 86 w 439"/>
              <a:gd name="T25" fmla="*/ 84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840">
                <a:moveTo>
                  <a:pt x="86" y="840"/>
                </a:moveTo>
                <a:cubicBezTo>
                  <a:pt x="0" y="840"/>
                  <a:pt x="0" y="840"/>
                  <a:pt x="0" y="840"/>
                </a:cubicBezTo>
                <a:cubicBezTo>
                  <a:pt x="0" y="809"/>
                  <a:pt x="0" y="809"/>
                  <a:pt x="0" y="809"/>
                </a:cubicBezTo>
                <a:cubicBezTo>
                  <a:pt x="86" y="809"/>
                  <a:pt x="86" y="809"/>
                  <a:pt x="86" y="809"/>
                </a:cubicBezTo>
                <a:cubicBezTo>
                  <a:pt x="264" y="809"/>
                  <a:pt x="408" y="646"/>
                  <a:pt x="408" y="445"/>
                </a:cubicBezTo>
                <a:cubicBezTo>
                  <a:pt x="408" y="394"/>
                  <a:pt x="408" y="394"/>
                  <a:pt x="408" y="394"/>
                </a:cubicBezTo>
                <a:cubicBezTo>
                  <a:pt x="408" y="193"/>
                  <a:pt x="264" y="30"/>
                  <a:pt x="86" y="30"/>
                </a:cubicBezTo>
                <a:cubicBezTo>
                  <a:pt x="0" y="30"/>
                  <a:pt x="0" y="30"/>
                  <a:pt x="0" y="30"/>
                </a:cubicBezTo>
                <a:cubicBezTo>
                  <a:pt x="0" y="0"/>
                  <a:pt x="0" y="0"/>
                  <a:pt x="0" y="0"/>
                </a:cubicBezTo>
                <a:cubicBezTo>
                  <a:pt x="86" y="0"/>
                  <a:pt x="86" y="0"/>
                  <a:pt x="86" y="0"/>
                </a:cubicBezTo>
                <a:cubicBezTo>
                  <a:pt x="281" y="0"/>
                  <a:pt x="439" y="177"/>
                  <a:pt x="439" y="394"/>
                </a:cubicBezTo>
                <a:cubicBezTo>
                  <a:pt x="439" y="445"/>
                  <a:pt x="439" y="445"/>
                  <a:pt x="439" y="445"/>
                </a:cubicBezTo>
                <a:cubicBezTo>
                  <a:pt x="439" y="663"/>
                  <a:pt x="281" y="840"/>
                  <a:pt x="86" y="840"/>
                </a:cubicBezTo>
                <a:close/>
              </a:path>
            </a:pathLst>
          </a:custGeom>
          <a:solidFill>
            <a:schemeClr val="bg2">
              <a:lumMod val="8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Rectangle 112">
            <a:extLst>
              <a:ext uri="{FF2B5EF4-FFF2-40B4-BE49-F238E27FC236}">
                <a16:creationId xmlns:a16="http://schemas.microsoft.com/office/drawing/2014/main" id="{0F67AC45-5542-4A46-B5B4-F6FA84F74FB0}"/>
              </a:ext>
            </a:extLst>
          </p:cNvPr>
          <p:cNvSpPr>
            <a:spLocks noChangeArrowheads="1"/>
          </p:cNvSpPr>
          <p:nvPr/>
        </p:nvSpPr>
        <p:spPr bwMode="auto">
          <a:xfrm>
            <a:off x="4664200" y="5010118"/>
            <a:ext cx="2256000" cy="99056"/>
          </a:xfrm>
          <a:prstGeom prst="rect">
            <a:avLst/>
          </a:prstGeom>
          <a:solidFill>
            <a:schemeClr val="bg2">
              <a:lumMod val="8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113">
            <a:extLst>
              <a:ext uri="{FF2B5EF4-FFF2-40B4-BE49-F238E27FC236}">
                <a16:creationId xmlns:a16="http://schemas.microsoft.com/office/drawing/2014/main" id="{5E48AFA4-5A4A-43EA-9C9D-DE90E272F338}"/>
              </a:ext>
            </a:extLst>
          </p:cNvPr>
          <p:cNvSpPr>
            <a:spLocks noChangeArrowheads="1"/>
          </p:cNvSpPr>
          <p:nvPr/>
        </p:nvSpPr>
        <p:spPr bwMode="auto">
          <a:xfrm>
            <a:off x="7105968" y="5010118"/>
            <a:ext cx="2256000" cy="99056"/>
          </a:xfrm>
          <a:prstGeom prst="rect">
            <a:avLst/>
          </a:prstGeom>
          <a:solidFill>
            <a:schemeClr val="bg2">
              <a:lumMod val="8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Rectangle 114">
            <a:extLst>
              <a:ext uri="{FF2B5EF4-FFF2-40B4-BE49-F238E27FC236}">
                <a16:creationId xmlns:a16="http://schemas.microsoft.com/office/drawing/2014/main" id="{8393E1FE-27FD-4848-8FC7-86B432B3C84D}"/>
              </a:ext>
            </a:extLst>
          </p:cNvPr>
          <p:cNvSpPr>
            <a:spLocks noChangeArrowheads="1"/>
          </p:cNvSpPr>
          <p:nvPr/>
        </p:nvSpPr>
        <p:spPr bwMode="auto">
          <a:xfrm>
            <a:off x="7108032" y="2389265"/>
            <a:ext cx="2256000" cy="99056"/>
          </a:xfrm>
          <a:prstGeom prst="rect">
            <a:avLst/>
          </a:prstGeom>
          <a:solidFill>
            <a:schemeClr val="bg2">
              <a:lumMod val="8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Rectangle 115">
            <a:extLst>
              <a:ext uri="{FF2B5EF4-FFF2-40B4-BE49-F238E27FC236}">
                <a16:creationId xmlns:a16="http://schemas.microsoft.com/office/drawing/2014/main" id="{403BB05C-49D2-42EF-A123-360016EFDBEF}"/>
              </a:ext>
            </a:extLst>
          </p:cNvPr>
          <p:cNvSpPr>
            <a:spLocks noChangeArrowheads="1"/>
          </p:cNvSpPr>
          <p:nvPr/>
        </p:nvSpPr>
        <p:spPr bwMode="auto">
          <a:xfrm>
            <a:off x="4714181" y="2389265"/>
            <a:ext cx="2256000" cy="99056"/>
          </a:xfrm>
          <a:prstGeom prst="rect">
            <a:avLst/>
          </a:prstGeom>
          <a:solidFill>
            <a:schemeClr val="bg2">
              <a:lumMod val="8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TextBox 16">
            <a:extLst>
              <a:ext uri="{FF2B5EF4-FFF2-40B4-BE49-F238E27FC236}">
                <a16:creationId xmlns:a16="http://schemas.microsoft.com/office/drawing/2014/main" id="{457C0F0D-7ED2-419F-B3B7-D5A9841F0E48}"/>
              </a:ext>
            </a:extLst>
          </p:cNvPr>
          <p:cNvSpPr txBox="1"/>
          <p:nvPr/>
        </p:nvSpPr>
        <p:spPr>
          <a:xfrm>
            <a:off x="3402947" y="2576940"/>
            <a:ext cx="2409634" cy="338554"/>
          </a:xfrm>
          <a:prstGeom prst="rect">
            <a:avLst/>
          </a:prstGeom>
          <a:noFill/>
        </p:spPr>
        <p:txBody>
          <a:bodyPr wrap="none" rtlCol="0">
            <a:spAutoFit/>
          </a:bodyPr>
          <a:lstStyle/>
          <a:p>
            <a:pPr algn="ctr"/>
            <a:r>
              <a:rPr lang="en-US" sz="1600" b="1" dirty="0">
                <a:latin typeface="Poppins" panose="00000500000000000000" pitchFamily="2" charset="0"/>
                <a:cs typeface="Poppins" panose="00000500000000000000" pitchFamily="2" charset="0"/>
              </a:rPr>
              <a:t>Analysis &amp; Quotation</a:t>
            </a:r>
            <a:endParaRPr lang="id-ID" sz="1600" b="1" dirty="0">
              <a:latin typeface="Poppins" panose="00000500000000000000" pitchFamily="2" charset="0"/>
              <a:cs typeface="Poppins" panose="00000500000000000000" pitchFamily="2" charset="0"/>
            </a:endParaRPr>
          </a:p>
        </p:txBody>
      </p:sp>
      <p:sp>
        <p:nvSpPr>
          <p:cNvPr id="18" name="Rectangle 17">
            <a:extLst>
              <a:ext uri="{FF2B5EF4-FFF2-40B4-BE49-F238E27FC236}">
                <a16:creationId xmlns:a16="http://schemas.microsoft.com/office/drawing/2014/main" id="{2F65F080-5042-43C6-B523-1E8252285808}"/>
              </a:ext>
            </a:extLst>
          </p:cNvPr>
          <p:cNvSpPr/>
          <p:nvPr/>
        </p:nvSpPr>
        <p:spPr>
          <a:xfrm>
            <a:off x="3464825" y="2808265"/>
            <a:ext cx="2285873" cy="1451166"/>
          </a:xfrm>
          <a:prstGeom prst="rect">
            <a:avLst/>
          </a:prstGeom>
        </p:spPr>
        <p:txBody>
          <a:bodyPr wrap="square">
            <a:spAutoFit/>
          </a:bodyPr>
          <a:lstStyle/>
          <a:p>
            <a:pPr algn="ctr">
              <a:lnSpc>
                <a:spcPct val="150000"/>
              </a:lnSpc>
            </a:pPr>
            <a:r>
              <a:rPr lang="en-US" sz="1200" dirty="0">
                <a:latin typeface="Poppins" panose="00000500000000000000" pitchFamily="2" charset="0"/>
                <a:cs typeface="Poppins" panose="00000500000000000000" pitchFamily="2" charset="0"/>
              </a:rPr>
              <a:t>Our executive team then review the project</a:t>
            </a:r>
          </a:p>
          <a:p>
            <a:pPr algn="ctr">
              <a:lnSpc>
                <a:spcPct val="150000"/>
              </a:lnSpc>
            </a:pPr>
            <a:r>
              <a:rPr lang="en-US" sz="1200" dirty="0">
                <a:latin typeface="Poppins" panose="00000500000000000000" pitchFamily="2" charset="0"/>
                <a:cs typeface="Poppins" panose="00000500000000000000" pitchFamily="2" charset="0"/>
              </a:rPr>
              <a:t>in-depth and provides a comprehensive proposal for the project.</a:t>
            </a:r>
            <a:endParaRPr lang="id-ID" sz="1200" dirty="0">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6E8A3533-F9BD-4227-ACE2-962217DD341B}"/>
              </a:ext>
            </a:extLst>
          </p:cNvPr>
          <p:cNvSpPr txBox="1"/>
          <p:nvPr/>
        </p:nvSpPr>
        <p:spPr>
          <a:xfrm>
            <a:off x="4026513" y="5202073"/>
            <a:ext cx="1162498" cy="338554"/>
          </a:xfrm>
          <a:prstGeom prst="rect">
            <a:avLst/>
          </a:prstGeom>
          <a:noFill/>
        </p:spPr>
        <p:txBody>
          <a:bodyPr wrap="none" rtlCol="0">
            <a:spAutoFit/>
          </a:bodyPr>
          <a:lstStyle/>
          <a:p>
            <a:pPr algn="ctr"/>
            <a:r>
              <a:rPr lang="en-US" sz="1600" b="1" dirty="0">
                <a:latin typeface="Poppins" panose="00000500000000000000" pitchFamily="2" charset="0"/>
                <a:cs typeface="Poppins" panose="00000500000000000000" pitchFamily="2" charset="0"/>
              </a:rPr>
              <a:t>Approval</a:t>
            </a:r>
            <a:endParaRPr lang="id-ID" sz="1600" b="1" dirty="0">
              <a:latin typeface="Poppins" panose="00000500000000000000" pitchFamily="2" charset="0"/>
              <a:cs typeface="Poppins" panose="00000500000000000000" pitchFamily="2" charset="0"/>
            </a:endParaRPr>
          </a:p>
        </p:txBody>
      </p:sp>
      <p:sp>
        <p:nvSpPr>
          <p:cNvPr id="20" name="Rectangle 19">
            <a:extLst>
              <a:ext uri="{FF2B5EF4-FFF2-40B4-BE49-F238E27FC236}">
                <a16:creationId xmlns:a16="http://schemas.microsoft.com/office/drawing/2014/main" id="{4D44343E-33F9-4C60-AA56-48AFDFB8C802}"/>
              </a:ext>
            </a:extLst>
          </p:cNvPr>
          <p:cNvSpPr/>
          <p:nvPr/>
        </p:nvSpPr>
        <p:spPr>
          <a:xfrm>
            <a:off x="3232081" y="5433398"/>
            <a:ext cx="2645108" cy="1174168"/>
          </a:xfrm>
          <a:prstGeom prst="rect">
            <a:avLst/>
          </a:prstGeom>
        </p:spPr>
        <p:txBody>
          <a:bodyPr wrap="square">
            <a:spAutoFit/>
          </a:bodyPr>
          <a:lstStyle/>
          <a:p>
            <a:pPr algn="ctr">
              <a:lnSpc>
                <a:spcPct val="150000"/>
              </a:lnSpc>
            </a:pPr>
            <a:r>
              <a:rPr lang="en-US" sz="1200" dirty="0">
                <a:latin typeface="Poppins" panose="00000500000000000000" pitchFamily="2" charset="0"/>
                <a:cs typeface="Poppins" panose="00000500000000000000" pitchFamily="2" charset="0"/>
              </a:rPr>
              <a:t>Upon completion of the</a:t>
            </a:r>
          </a:p>
          <a:p>
            <a:pPr algn="ctr">
              <a:lnSpc>
                <a:spcPct val="150000"/>
              </a:lnSpc>
            </a:pPr>
            <a:r>
              <a:rPr lang="en-US" sz="1200" dirty="0">
                <a:latin typeface="Poppins" panose="00000500000000000000" pitchFamily="2" charset="0"/>
                <a:cs typeface="Poppins" panose="00000500000000000000" pitchFamily="2" charset="0"/>
              </a:rPr>
              <a:t>User acceptance testing the project will be marked/considered approved.</a:t>
            </a:r>
            <a:endParaRPr lang="id-ID" sz="1200" dirty="0">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361768D0-CD54-41E2-9FC7-9ABAB05E5623}"/>
              </a:ext>
            </a:extLst>
          </p:cNvPr>
          <p:cNvSpPr txBox="1"/>
          <p:nvPr/>
        </p:nvSpPr>
        <p:spPr>
          <a:xfrm>
            <a:off x="6085189" y="2576940"/>
            <a:ext cx="1887055" cy="338554"/>
          </a:xfrm>
          <a:prstGeom prst="rect">
            <a:avLst/>
          </a:prstGeom>
          <a:noFill/>
        </p:spPr>
        <p:txBody>
          <a:bodyPr wrap="none" rtlCol="0">
            <a:spAutoFit/>
          </a:bodyPr>
          <a:lstStyle/>
          <a:p>
            <a:pPr algn="ctr"/>
            <a:r>
              <a:rPr lang="en-US" sz="1600" b="1" dirty="0">
                <a:latin typeface="Poppins" panose="00000500000000000000" pitchFamily="2" charset="0"/>
                <a:cs typeface="Poppins" panose="00000500000000000000" pitchFamily="2" charset="0"/>
              </a:rPr>
              <a:t>Sprint Definition</a:t>
            </a:r>
            <a:endParaRPr lang="id-ID" sz="1600" b="1" dirty="0">
              <a:latin typeface="Poppins" panose="00000500000000000000" pitchFamily="2" charset="0"/>
              <a:cs typeface="Poppins" panose="00000500000000000000" pitchFamily="2" charset="0"/>
            </a:endParaRPr>
          </a:p>
        </p:txBody>
      </p:sp>
      <p:sp>
        <p:nvSpPr>
          <p:cNvPr id="22" name="Rectangle 21">
            <a:extLst>
              <a:ext uri="{FF2B5EF4-FFF2-40B4-BE49-F238E27FC236}">
                <a16:creationId xmlns:a16="http://schemas.microsoft.com/office/drawing/2014/main" id="{97297920-255C-4C73-95D9-4D2761B194BE}"/>
              </a:ext>
            </a:extLst>
          </p:cNvPr>
          <p:cNvSpPr/>
          <p:nvPr/>
        </p:nvSpPr>
        <p:spPr>
          <a:xfrm>
            <a:off x="5885777" y="2808265"/>
            <a:ext cx="2378211" cy="1451166"/>
          </a:xfrm>
          <a:prstGeom prst="rect">
            <a:avLst/>
          </a:prstGeom>
        </p:spPr>
        <p:txBody>
          <a:bodyPr wrap="square">
            <a:spAutoFit/>
          </a:bodyPr>
          <a:lstStyle/>
          <a:p>
            <a:pPr algn="ctr">
              <a:lnSpc>
                <a:spcPct val="150000"/>
              </a:lnSpc>
            </a:pPr>
            <a:r>
              <a:rPr lang="en-US" sz="1200" dirty="0">
                <a:latin typeface="Poppins" panose="00000500000000000000" pitchFamily="2" charset="0"/>
                <a:cs typeface="Poppins" panose="00000500000000000000" pitchFamily="2" charset="0"/>
              </a:rPr>
              <a:t>Once the proposal has been accepted our tech producer/project manager will define the sprints we use to complete the project.</a:t>
            </a:r>
            <a:endParaRPr lang="id-ID" sz="1200" dirty="0">
              <a:latin typeface="Poppins" panose="00000500000000000000" pitchFamily="2" charset="0"/>
              <a:cs typeface="Poppins" panose="00000500000000000000" pitchFamily="2" charset="0"/>
            </a:endParaRPr>
          </a:p>
        </p:txBody>
      </p:sp>
      <p:sp>
        <p:nvSpPr>
          <p:cNvPr id="23" name="TextBox 22">
            <a:extLst>
              <a:ext uri="{FF2B5EF4-FFF2-40B4-BE49-F238E27FC236}">
                <a16:creationId xmlns:a16="http://schemas.microsoft.com/office/drawing/2014/main" id="{E07A75C5-0823-40C3-955C-DD3AF3D12520}"/>
              </a:ext>
            </a:extLst>
          </p:cNvPr>
          <p:cNvSpPr txBox="1"/>
          <p:nvPr/>
        </p:nvSpPr>
        <p:spPr>
          <a:xfrm>
            <a:off x="5793440" y="5202073"/>
            <a:ext cx="2470548" cy="338554"/>
          </a:xfrm>
          <a:prstGeom prst="rect">
            <a:avLst/>
          </a:prstGeom>
          <a:noFill/>
        </p:spPr>
        <p:txBody>
          <a:bodyPr wrap="none" rtlCol="0">
            <a:spAutoFit/>
          </a:bodyPr>
          <a:lstStyle/>
          <a:p>
            <a:pPr algn="ctr"/>
            <a:r>
              <a:rPr lang="en-US" sz="1600" b="1" dirty="0">
                <a:latin typeface="Poppins" panose="00000500000000000000" pitchFamily="2" charset="0"/>
                <a:cs typeface="Poppins" panose="00000500000000000000" pitchFamily="2" charset="0"/>
              </a:rPr>
              <a:t>Revision/User Testing</a:t>
            </a:r>
            <a:endParaRPr lang="id-ID" sz="1600" b="1" dirty="0">
              <a:latin typeface="Poppins" panose="00000500000000000000" pitchFamily="2" charset="0"/>
              <a:cs typeface="Poppins" panose="00000500000000000000" pitchFamily="2" charset="0"/>
            </a:endParaRPr>
          </a:p>
        </p:txBody>
      </p:sp>
      <p:sp>
        <p:nvSpPr>
          <p:cNvPr id="24" name="Rectangle 23">
            <a:extLst>
              <a:ext uri="{FF2B5EF4-FFF2-40B4-BE49-F238E27FC236}">
                <a16:creationId xmlns:a16="http://schemas.microsoft.com/office/drawing/2014/main" id="{CFD2A9BA-78BA-48F2-8B5E-50ED8F56FC94}"/>
              </a:ext>
            </a:extLst>
          </p:cNvPr>
          <p:cNvSpPr/>
          <p:nvPr/>
        </p:nvSpPr>
        <p:spPr>
          <a:xfrm>
            <a:off x="5860610" y="5433398"/>
            <a:ext cx="2412363" cy="1174168"/>
          </a:xfrm>
          <a:prstGeom prst="rect">
            <a:avLst/>
          </a:prstGeom>
        </p:spPr>
        <p:txBody>
          <a:bodyPr wrap="square">
            <a:spAutoFit/>
          </a:bodyPr>
          <a:lstStyle/>
          <a:p>
            <a:pPr algn="ctr">
              <a:lnSpc>
                <a:spcPct val="150000"/>
              </a:lnSpc>
            </a:pPr>
            <a:r>
              <a:rPr lang="en-US" sz="1200" dirty="0">
                <a:latin typeface="Poppins" panose="00000500000000000000" pitchFamily="2" charset="0"/>
                <a:cs typeface="Poppins" panose="00000500000000000000" pitchFamily="2" charset="0"/>
              </a:rPr>
              <a:t>Once the executive team is satisfied with the user acceptance, testing begins ,and the project is revised.</a:t>
            </a:r>
            <a:endParaRPr lang="id-ID" sz="1200" dirty="0">
              <a:latin typeface="Poppins" panose="000005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0AAE34DD-39AE-4225-85F1-238BA6FC9885}"/>
              </a:ext>
            </a:extLst>
          </p:cNvPr>
          <p:cNvSpPr txBox="1"/>
          <p:nvPr/>
        </p:nvSpPr>
        <p:spPr>
          <a:xfrm>
            <a:off x="8634606" y="2576940"/>
            <a:ext cx="1612942" cy="338554"/>
          </a:xfrm>
          <a:prstGeom prst="rect">
            <a:avLst/>
          </a:prstGeom>
          <a:noFill/>
        </p:spPr>
        <p:txBody>
          <a:bodyPr wrap="none" rtlCol="0">
            <a:spAutoFit/>
          </a:bodyPr>
          <a:lstStyle/>
          <a:p>
            <a:pPr algn="ctr"/>
            <a:r>
              <a:rPr lang="en-US" sz="1600" b="1" dirty="0">
                <a:latin typeface="Poppins" panose="00000500000000000000" pitchFamily="2" charset="0"/>
                <a:cs typeface="Poppins" panose="00000500000000000000" pitchFamily="2" charset="0"/>
              </a:rPr>
              <a:t>Development</a:t>
            </a:r>
            <a:endParaRPr lang="id-ID" sz="1600" b="1" dirty="0">
              <a:latin typeface="Poppins" panose="00000500000000000000" pitchFamily="2" charset="0"/>
              <a:cs typeface="Poppins" panose="00000500000000000000" pitchFamily="2" charset="0"/>
            </a:endParaRPr>
          </a:p>
        </p:txBody>
      </p:sp>
      <p:sp>
        <p:nvSpPr>
          <p:cNvPr id="26" name="Rectangle 25">
            <a:extLst>
              <a:ext uri="{FF2B5EF4-FFF2-40B4-BE49-F238E27FC236}">
                <a16:creationId xmlns:a16="http://schemas.microsoft.com/office/drawing/2014/main" id="{442F4FAC-DACA-4CD5-89D1-4983120EE9A2}"/>
              </a:ext>
            </a:extLst>
          </p:cNvPr>
          <p:cNvSpPr/>
          <p:nvPr/>
        </p:nvSpPr>
        <p:spPr>
          <a:xfrm>
            <a:off x="8298140" y="2808265"/>
            <a:ext cx="2285873" cy="1451166"/>
          </a:xfrm>
          <a:prstGeom prst="rect">
            <a:avLst/>
          </a:prstGeom>
        </p:spPr>
        <p:txBody>
          <a:bodyPr wrap="square">
            <a:spAutoFit/>
          </a:bodyPr>
          <a:lstStyle/>
          <a:p>
            <a:pPr algn="ctr">
              <a:lnSpc>
                <a:spcPct val="150000"/>
              </a:lnSpc>
            </a:pPr>
            <a:r>
              <a:rPr lang="en-US" sz="1200" dirty="0">
                <a:latin typeface="Poppins" panose="00000500000000000000" pitchFamily="2" charset="0"/>
                <a:cs typeface="Poppins" panose="00000500000000000000" pitchFamily="2" charset="0"/>
              </a:rPr>
              <a:t>The team then begins the projects development, keeping in line with the estimated timeline laid out in the proposal.</a:t>
            </a:r>
            <a:endParaRPr lang="id-ID" sz="1200" dirty="0">
              <a:latin typeface="Poppins" panose="00000500000000000000" pitchFamily="2" charset="0"/>
              <a:cs typeface="Poppins" panose="00000500000000000000" pitchFamily="2" charset="0"/>
            </a:endParaRPr>
          </a:p>
        </p:txBody>
      </p:sp>
      <p:sp>
        <p:nvSpPr>
          <p:cNvPr id="27" name="TextBox 26">
            <a:extLst>
              <a:ext uri="{FF2B5EF4-FFF2-40B4-BE49-F238E27FC236}">
                <a16:creationId xmlns:a16="http://schemas.microsoft.com/office/drawing/2014/main" id="{22DDA37A-C55A-4336-9A4B-D47A00ECB845}"/>
              </a:ext>
            </a:extLst>
          </p:cNvPr>
          <p:cNvSpPr txBox="1"/>
          <p:nvPr/>
        </p:nvSpPr>
        <p:spPr>
          <a:xfrm>
            <a:off x="8390951" y="5202073"/>
            <a:ext cx="2100255" cy="338554"/>
          </a:xfrm>
          <a:prstGeom prst="rect">
            <a:avLst/>
          </a:prstGeom>
          <a:noFill/>
        </p:spPr>
        <p:txBody>
          <a:bodyPr wrap="none" rtlCol="0">
            <a:spAutoFit/>
          </a:bodyPr>
          <a:lstStyle/>
          <a:p>
            <a:pPr algn="ctr"/>
            <a:r>
              <a:rPr lang="en-US" sz="1600" b="1" dirty="0">
                <a:latin typeface="Poppins" panose="00000500000000000000" pitchFamily="2" charset="0"/>
                <a:cs typeface="Poppins" panose="00000500000000000000" pitchFamily="2" charset="0"/>
              </a:rPr>
              <a:t>Review and Refine</a:t>
            </a:r>
            <a:endParaRPr lang="id-ID" sz="1600" b="1" dirty="0">
              <a:latin typeface="Poppins" panose="00000500000000000000" pitchFamily="2" charset="0"/>
              <a:cs typeface="Poppins" panose="00000500000000000000" pitchFamily="2" charset="0"/>
            </a:endParaRPr>
          </a:p>
        </p:txBody>
      </p:sp>
      <p:sp>
        <p:nvSpPr>
          <p:cNvPr id="28" name="Rectangle 27">
            <a:extLst>
              <a:ext uri="{FF2B5EF4-FFF2-40B4-BE49-F238E27FC236}">
                <a16:creationId xmlns:a16="http://schemas.microsoft.com/office/drawing/2014/main" id="{6B4A11B8-1919-4E32-8EBD-C5DA04F2B508}"/>
              </a:ext>
            </a:extLst>
          </p:cNvPr>
          <p:cNvSpPr/>
          <p:nvPr/>
        </p:nvSpPr>
        <p:spPr>
          <a:xfrm>
            <a:off x="8298140" y="5433398"/>
            <a:ext cx="2285873" cy="897169"/>
          </a:xfrm>
          <a:prstGeom prst="rect">
            <a:avLst/>
          </a:prstGeom>
        </p:spPr>
        <p:txBody>
          <a:bodyPr wrap="square">
            <a:spAutoFit/>
          </a:bodyPr>
          <a:lstStyle/>
          <a:p>
            <a:pPr algn="ctr">
              <a:lnSpc>
                <a:spcPct val="150000"/>
              </a:lnSpc>
            </a:pPr>
            <a:r>
              <a:rPr lang="en-US" sz="1200" dirty="0">
                <a:latin typeface="Poppins" panose="00000500000000000000" pitchFamily="2" charset="0"/>
                <a:cs typeface="Poppins" panose="00000500000000000000" pitchFamily="2" charset="0"/>
              </a:rPr>
              <a:t>The project is reviewed by the executive team and changes are made.</a:t>
            </a:r>
            <a:endParaRPr lang="id-ID" sz="1200" dirty="0">
              <a:latin typeface="Poppins" panose="00000500000000000000" pitchFamily="2" charset="0"/>
              <a:cs typeface="Poppins" panose="00000500000000000000" pitchFamily="2" charset="0"/>
            </a:endParaRPr>
          </a:p>
        </p:txBody>
      </p:sp>
      <p:grpSp>
        <p:nvGrpSpPr>
          <p:cNvPr id="64" name="Group 63">
            <a:extLst>
              <a:ext uri="{FF2B5EF4-FFF2-40B4-BE49-F238E27FC236}">
                <a16:creationId xmlns:a16="http://schemas.microsoft.com/office/drawing/2014/main" id="{B6C7FABB-02EF-4914-920B-12924C60521E}"/>
              </a:ext>
            </a:extLst>
          </p:cNvPr>
          <p:cNvGrpSpPr/>
          <p:nvPr/>
        </p:nvGrpSpPr>
        <p:grpSpPr>
          <a:xfrm>
            <a:off x="2067653" y="2279722"/>
            <a:ext cx="254671" cy="314713"/>
            <a:chOff x="4651126" y="1556629"/>
            <a:chExt cx="4087345" cy="5050994"/>
          </a:xfrm>
        </p:grpSpPr>
        <p:sp>
          <p:nvSpPr>
            <p:cNvPr id="61" name="Chevron 28">
              <a:extLst>
                <a:ext uri="{FF2B5EF4-FFF2-40B4-BE49-F238E27FC236}">
                  <a16:creationId xmlns:a16="http://schemas.microsoft.com/office/drawing/2014/main" id="{B9380685-6649-46B6-8FF0-CDCA668BBFD6}"/>
                </a:ext>
              </a:extLst>
            </p:cNvPr>
            <p:cNvSpPr/>
            <p:nvPr/>
          </p:nvSpPr>
          <p:spPr>
            <a:xfrm rot="5400000">
              <a:off x="4169302" y="2038461"/>
              <a:ext cx="5050994" cy="408732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sp>
          <p:nvSpPr>
            <p:cNvPr id="62" name="Freeform 29">
              <a:extLst>
                <a:ext uri="{FF2B5EF4-FFF2-40B4-BE49-F238E27FC236}">
                  <a16:creationId xmlns:a16="http://schemas.microsoft.com/office/drawing/2014/main" id="{8EA58590-0882-4DD6-ABA8-DBF45FBD712D}"/>
                </a:ext>
              </a:extLst>
            </p:cNvPr>
            <p:cNvSpPr/>
            <p:nvPr/>
          </p:nvSpPr>
          <p:spPr>
            <a:xfrm flipV="1">
              <a:off x="4651126" y="4078906"/>
              <a:ext cx="4087345" cy="2484282"/>
            </a:xfrm>
            <a:prstGeom prst="rtTriangle">
              <a:avLst/>
            </a:pr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chemeClr val="tx1"/>
                </a:solidFill>
              </a:endParaRPr>
            </a:p>
          </p:txBody>
        </p:sp>
      </p:grpSp>
      <p:grpSp>
        <p:nvGrpSpPr>
          <p:cNvPr id="65" name="Group 64">
            <a:extLst>
              <a:ext uri="{FF2B5EF4-FFF2-40B4-BE49-F238E27FC236}">
                <a16:creationId xmlns:a16="http://schemas.microsoft.com/office/drawing/2014/main" id="{A85A028D-9C43-4E4F-A676-F576FA7A8903}"/>
              </a:ext>
            </a:extLst>
          </p:cNvPr>
          <p:cNvGrpSpPr/>
          <p:nvPr/>
        </p:nvGrpSpPr>
        <p:grpSpPr>
          <a:xfrm>
            <a:off x="4520920" y="2275538"/>
            <a:ext cx="254671" cy="314713"/>
            <a:chOff x="4651126" y="1556629"/>
            <a:chExt cx="4087345" cy="5050994"/>
          </a:xfrm>
        </p:grpSpPr>
        <p:sp>
          <p:nvSpPr>
            <p:cNvPr id="66" name="Chevron 28">
              <a:extLst>
                <a:ext uri="{FF2B5EF4-FFF2-40B4-BE49-F238E27FC236}">
                  <a16:creationId xmlns:a16="http://schemas.microsoft.com/office/drawing/2014/main" id="{3B9A4B12-C8F3-43BC-B2C4-A92952CAEABB}"/>
                </a:ext>
              </a:extLst>
            </p:cNvPr>
            <p:cNvSpPr/>
            <p:nvPr/>
          </p:nvSpPr>
          <p:spPr>
            <a:xfrm rot="5400000">
              <a:off x="4169302" y="2038461"/>
              <a:ext cx="5050994" cy="408732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sp>
          <p:nvSpPr>
            <p:cNvPr id="67" name="Freeform 29">
              <a:extLst>
                <a:ext uri="{FF2B5EF4-FFF2-40B4-BE49-F238E27FC236}">
                  <a16:creationId xmlns:a16="http://schemas.microsoft.com/office/drawing/2014/main" id="{332207CD-3376-48BF-A0A9-923369C1CA76}"/>
                </a:ext>
              </a:extLst>
            </p:cNvPr>
            <p:cNvSpPr/>
            <p:nvPr/>
          </p:nvSpPr>
          <p:spPr>
            <a:xfrm flipV="1">
              <a:off x="4651126" y="4078906"/>
              <a:ext cx="4087345" cy="2484282"/>
            </a:xfrm>
            <a:prstGeom prst="rtTriangle">
              <a:avLst/>
            </a:prstGeom>
            <a:solidFill>
              <a:schemeClr val="accent2">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chemeClr val="tx1"/>
                </a:solidFill>
              </a:endParaRPr>
            </a:p>
          </p:txBody>
        </p:sp>
      </p:grpSp>
      <p:grpSp>
        <p:nvGrpSpPr>
          <p:cNvPr id="68" name="Group 67">
            <a:extLst>
              <a:ext uri="{FF2B5EF4-FFF2-40B4-BE49-F238E27FC236}">
                <a16:creationId xmlns:a16="http://schemas.microsoft.com/office/drawing/2014/main" id="{2C2A47E4-EF63-434A-A9D7-B3727C14F9A7}"/>
              </a:ext>
            </a:extLst>
          </p:cNvPr>
          <p:cNvGrpSpPr/>
          <p:nvPr/>
        </p:nvGrpSpPr>
        <p:grpSpPr>
          <a:xfrm>
            <a:off x="6957532" y="2283486"/>
            <a:ext cx="254671" cy="314713"/>
            <a:chOff x="4651126" y="1556629"/>
            <a:chExt cx="4087345" cy="5050994"/>
          </a:xfrm>
        </p:grpSpPr>
        <p:sp>
          <p:nvSpPr>
            <p:cNvPr id="69" name="Chevron 28">
              <a:extLst>
                <a:ext uri="{FF2B5EF4-FFF2-40B4-BE49-F238E27FC236}">
                  <a16:creationId xmlns:a16="http://schemas.microsoft.com/office/drawing/2014/main" id="{0DA7AF39-8521-4941-9582-4B1D74968778}"/>
                </a:ext>
              </a:extLst>
            </p:cNvPr>
            <p:cNvSpPr/>
            <p:nvPr/>
          </p:nvSpPr>
          <p:spPr>
            <a:xfrm rot="5400000">
              <a:off x="4169302" y="2038461"/>
              <a:ext cx="5050994" cy="408732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sp>
          <p:nvSpPr>
            <p:cNvPr id="70" name="Freeform 29">
              <a:extLst>
                <a:ext uri="{FF2B5EF4-FFF2-40B4-BE49-F238E27FC236}">
                  <a16:creationId xmlns:a16="http://schemas.microsoft.com/office/drawing/2014/main" id="{3085B666-CE10-44F4-8852-656B71EAB9CF}"/>
                </a:ext>
              </a:extLst>
            </p:cNvPr>
            <p:cNvSpPr/>
            <p:nvPr/>
          </p:nvSpPr>
          <p:spPr>
            <a:xfrm flipV="1">
              <a:off x="4651126" y="4078906"/>
              <a:ext cx="4087345" cy="2484282"/>
            </a:xfrm>
            <a:prstGeom prst="rtTriangle">
              <a:avLst/>
            </a:prstGeom>
            <a:solidFill>
              <a:schemeClr val="accent3">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chemeClr val="tx1"/>
                </a:solidFill>
              </a:endParaRPr>
            </a:p>
          </p:txBody>
        </p:sp>
      </p:grpSp>
      <p:grpSp>
        <p:nvGrpSpPr>
          <p:cNvPr id="71" name="Group 70">
            <a:extLst>
              <a:ext uri="{FF2B5EF4-FFF2-40B4-BE49-F238E27FC236}">
                <a16:creationId xmlns:a16="http://schemas.microsoft.com/office/drawing/2014/main" id="{4C2031B5-AAE1-44D1-9874-3586A06B5232}"/>
              </a:ext>
            </a:extLst>
          </p:cNvPr>
          <p:cNvGrpSpPr/>
          <p:nvPr/>
        </p:nvGrpSpPr>
        <p:grpSpPr>
          <a:xfrm>
            <a:off x="9356312" y="2275337"/>
            <a:ext cx="254671" cy="314713"/>
            <a:chOff x="4651126" y="1556629"/>
            <a:chExt cx="4087345" cy="5050994"/>
          </a:xfrm>
        </p:grpSpPr>
        <p:sp>
          <p:nvSpPr>
            <p:cNvPr id="72" name="Chevron 28">
              <a:extLst>
                <a:ext uri="{FF2B5EF4-FFF2-40B4-BE49-F238E27FC236}">
                  <a16:creationId xmlns:a16="http://schemas.microsoft.com/office/drawing/2014/main" id="{21E443E4-2D72-40BF-9543-EB0E163F04FC}"/>
                </a:ext>
              </a:extLst>
            </p:cNvPr>
            <p:cNvSpPr/>
            <p:nvPr/>
          </p:nvSpPr>
          <p:spPr>
            <a:xfrm rot="5400000">
              <a:off x="4169302" y="2038461"/>
              <a:ext cx="5050994" cy="408732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sp>
          <p:nvSpPr>
            <p:cNvPr id="73" name="Freeform 29">
              <a:extLst>
                <a:ext uri="{FF2B5EF4-FFF2-40B4-BE49-F238E27FC236}">
                  <a16:creationId xmlns:a16="http://schemas.microsoft.com/office/drawing/2014/main" id="{CD9E7F15-F34A-4C77-8F5C-831481B11B66}"/>
                </a:ext>
              </a:extLst>
            </p:cNvPr>
            <p:cNvSpPr/>
            <p:nvPr/>
          </p:nvSpPr>
          <p:spPr>
            <a:xfrm flipV="1">
              <a:off x="4651126" y="4078906"/>
              <a:ext cx="4087345" cy="2484282"/>
            </a:xfrm>
            <a:prstGeom prst="rtTriangle">
              <a:avLst/>
            </a:prstGeom>
            <a:solidFill>
              <a:schemeClr val="accent4">
                <a:lumMod val="75000"/>
                <a:lumOff val="2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chemeClr val="tx1"/>
                </a:solidFill>
              </a:endParaRPr>
            </a:p>
          </p:txBody>
        </p:sp>
      </p:grpSp>
      <p:grpSp>
        <p:nvGrpSpPr>
          <p:cNvPr id="74" name="Group 73">
            <a:extLst>
              <a:ext uri="{FF2B5EF4-FFF2-40B4-BE49-F238E27FC236}">
                <a16:creationId xmlns:a16="http://schemas.microsoft.com/office/drawing/2014/main" id="{226F9A02-5BAE-4127-B7C8-B150D8257C0F}"/>
              </a:ext>
            </a:extLst>
          </p:cNvPr>
          <p:cNvGrpSpPr/>
          <p:nvPr/>
        </p:nvGrpSpPr>
        <p:grpSpPr>
          <a:xfrm flipH="1">
            <a:off x="9292474" y="4906328"/>
            <a:ext cx="254671" cy="314713"/>
            <a:chOff x="4651126" y="1556629"/>
            <a:chExt cx="4087345" cy="5050994"/>
          </a:xfrm>
        </p:grpSpPr>
        <p:sp>
          <p:nvSpPr>
            <p:cNvPr id="75" name="Chevron 28">
              <a:extLst>
                <a:ext uri="{FF2B5EF4-FFF2-40B4-BE49-F238E27FC236}">
                  <a16:creationId xmlns:a16="http://schemas.microsoft.com/office/drawing/2014/main" id="{614D8A04-BABE-4299-A5EC-42A963658EE7}"/>
                </a:ext>
              </a:extLst>
            </p:cNvPr>
            <p:cNvSpPr/>
            <p:nvPr/>
          </p:nvSpPr>
          <p:spPr>
            <a:xfrm rot="5400000">
              <a:off x="4169302" y="2038461"/>
              <a:ext cx="5050994" cy="408732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sp>
          <p:nvSpPr>
            <p:cNvPr id="76" name="Freeform 29">
              <a:extLst>
                <a:ext uri="{FF2B5EF4-FFF2-40B4-BE49-F238E27FC236}">
                  <a16:creationId xmlns:a16="http://schemas.microsoft.com/office/drawing/2014/main" id="{E30D68E9-B1CF-4044-A647-0D16EAFD71E1}"/>
                </a:ext>
              </a:extLst>
            </p:cNvPr>
            <p:cNvSpPr/>
            <p:nvPr/>
          </p:nvSpPr>
          <p:spPr>
            <a:xfrm flipV="1">
              <a:off x="4651126" y="4078906"/>
              <a:ext cx="4087345" cy="2484282"/>
            </a:xfrm>
            <a:prstGeom prst="rtTriangle">
              <a:avLst/>
            </a:prstGeom>
            <a:solidFill>
              <a:schemeClr val="accent5">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chemeClr val="tx1"/>
                </a:solidFill>
              </a:endParaRPr>
            </a:p>
          </p:txBody>
        </p:sp>
      </p:grpSp>
      <p:grpSp>
        <p:nvGrpSpPr>
          <p:cNvPr id="77" name="Group 76">
            <a:extLst>
              <a:ext uri="{FF2B5EF4-FFF2-40B4-BE49-F238E27FC236}">
                <a16:creationId xmlns:a16="http://schemas.microsoft.com/office/drawing/2014/main" id="{03E1C693-0718-4F55-95F5-57BCBF1AA515}"/>
              </a:ext>
            </a:extLst>
          </p:cNvPr>
          <p:cNvGrpSpPr/>
          <p:nvPr/>
        </p:nvGrpSpPr>
        <p:grpSpPr>
          <a:xfrm flipH="1">
            <a:off x="6857239" y="4903560"/>
            <a:ext cx="254671" cy="314713"/>
            <a:chOff x="4651126" y="1556629"/>
            <a:chExt cx="4087345" cy="5050994"/>
          </a:xfrm>
        </p:grpSpPr>
        <p:sp>
          <p:nvSpPr>
            <p:cNvPr id="78" name="Chevron 28">
              <a:extLst>
                <a:ext uri="{FF2B5EF4-FFF2-40B4-BE49-F238E27FC236}">
                  <a16:creationId xmlns:a16="http://schemas.microsoft.com/office/drawing/2014/main" id="{97AFC8EF-4904-45AB-9ACA-DAB1C40C3727}"/>
                </a:ext>
              </a:extLst>
            </p:cNvPr>
            <p:cNvSpPr/>
            <p:nvPr/>
          </p:nvSpPr>
          <p:spPr>
            <a:xfrm rot="5400000">
              <a:off x="4169302" y="2038461"/>
              <a:ext cx="5050994" cy="408732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sp>
          <p:nvSpPr>
            <p:cNvPr id="79" name="Freeform 29">
              <a:extLst>
                <a:ext uri="{FF2B5EF4-FFF2-40B4-BE49-F238E27FC236}">
                  <a16:creationId xmlns:a16="http://schemas.microsoft.com/office/drawing/2014/main" id="{7FFEEDA3-A6D5-4939-ACCD-675518E03F25}"/>
                </a:ext>
              </a:extLst>
            </p:cNvPr>
            <p:cNvSpPr/>
            <p:nvPr/>
          </p:nvSpPr>
          <p:spPr>
            <a:xfrm flipV="1">
              <a:off x="4651126" y="4078906"/>
              <a:ext cx="4087345" cy="2484282"/>
            </a:xfrm>
            <a:prstGeom prst="rtTriangle">
              <a:avLst/>
            </a:prstGeom>
            <a:solidFill>
              <a:schemeClr val="accent6">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chemeClr val="tx1"/>
                </a:solidFill>
              </a:endParaRPr>
            </a:p>
          </p:txBody>
        </p:sp>
      </p:grpSp>
      <p:grpSp>
        <p:nvGrpSpPr>
          <p:cNvPr id="80" name="Group 79">
            <a:extLst>
              <a:ext uri="{FF2B5EF4-FFF2-40B4-BE49-F238E27FC236}">
                <a16:creationId xmlns:a16="http://schemas.microsoft.com/office/drawing/2014/main" id="{ACB5AB2F-6E36-4C98-A43B-3ECEB1DEDB79}"/>
              </a:ext>
            </a:extLst>
          </p:cNvPr>
          <p:cNvGrpSpPr/>
          <p:nvPr/>
        </p:nvGrpSpPr>
        <p:grpSpPr>
          <a:xfrm flipH="1">
            <a:off x="4411516" y="4900356"/>
            <a:ext cx="254671" cy="314713"/>
            <a:chOff x="4651126" y="1556629"/>
            <a:chExt cx="4087345" cy="5050994"/>
          </a:xfrm>
        </p:grpSpPr>
        <p:sp>
          <p:nvSpPr>
            <p:cNvPr id="81" name="Chevron 28">
              <a:extLst>
                <a:ext uri="{FF2B5EF4-FFF2-40B4-BE49-F238E27FC236}">
                  <a16:creationId xmlns:a16="http://schemas.microsoft.com/office/drawing/2014/main" id="{53FCC9E6-BF51-4E9A-ACFF-06EDCE9F289F}"/>
                </a:ext>
              </a:extLst>
            </p:cNvPr>
            <p:cNvSpPr/>
            <p:nvPr/>
          </p:nvSpPr>
          <p:spPr>
            <a:xfrm rot="5400000">
              <a:off x="4169302" y="2038461"/>
              <a:ext cx="5050994" cy="40873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sp>
          <p:nvSpPr>
            <p:cNvPr id="82" name="Freeform 29">
              <a:extLst>
                <a:ext uri="{FF2B5EF4-FFF2-40B4-BE49-F238E27FC236}">
                  <a16:creationId xmlns:a16="http://schemas.microsoft.com/office/drawing/2014/main" id="{E0F5C675-773F-4513-92AA-4A945CEF754E}"/>
                </a:ext>
              </a:extLst>
            </p:cNvPr>
            <p:cNvSpPr/>
            <p:nvPr/>
          </p:nvSpPr>
          <p:spPr>
            <a:xfrm flipV="1">
              <a:off x="4651126" y="4078906"/>
              <a:ext cx="4087345" cy="2484282"/>
            </a:xfrm>
            <a:prstGeom prst="rtTriangle">
              <a:avLst/>
            </a:prstGeom>
            <a:solidFill>
              <a:schemeClr val="accent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chemeClr val="tx1"/>
                </a:solidFill>
              </a:endParaRPr>
            </a:p>
          </p:txBody>
        </p:sp>
      </p:grpSp>
      <p:grpSp>
        <p:nvGrpSpPr>
          <p:cNvPr id="83" name="Group 82">
            <a:extLst>
              <a:ext uri="{FF2B5EF4-FFF2-40B4-BE49-F238E27FC236}">
                <a16:creationId xmlns:a16="http://schemas.microsoft.com/office/drawing/2014/main" id="{2A32F918-EA7F-4F46-BC60-9DCB451EDA1D}"/>
              </a:ext>
            </a:extLst>
          </p:cNvPr>
          <p:cNvGrpSpPr/>
          <p:nvPr/>
        </p:nvGrpSpPr>
        <p:grpSpPr>
          <a:xfrm flipH="1">
            <a:off x="2067653" y="4906328"/>
            <a:ext cx="254671" cy="314713"/>
            <a:chOff x="4651126" y="1556629"/>
            <a:chExt cx="4087345" cy="5050994"/>
          </a:xfrm>
        </p:grpSpPr>
        <p:sp>
          <p:nvSpPr>
            <p:cNvPr id="84" name="Chevron 28">
              <a:extLst>
                <a:ext uri="{FF2B5EF4-FFF2-40B4-BE49-F238E27FC236}">
                  <a16:creationId xmlns:a16="http://schemas.microsoft.com/office/drawing/2014/main" id="{73334D1F-61F9-48B9-9175-DE1976826EDE}"/>
                </a:ext>
              </a:extLst>
            </p:cNvPr>
            <p:cNvSpPr/>
            <p:nvPr/>
          </p:nvSpPr>
          <p:spPr>
            <a:xfrm rot="5400000">
              <a:off x="4169302" y="2038461"/>
              <a:ext cx="5050994" cy="408732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sp>
          <p:nvSpPr>
            <p:cNvPr id="85" name="Freeform 29">
              <a:extLst>
                <a:ext uri="{FF2B5EF4-FFF2-40B4-BE49-F238E27FC236}">
                  <a16:creationId xmlns:a16="http://schemas.microsoft.com/office/drawing/2014/main" id="{81A8C7F5-4BD4-4301-81F5-ED57781FB810}"/>
                </a:ext>
              </a:extLst>
            </p:cNvPr>
            <p:cNvSpPr/>
            <p:nvPr/>
          </p:nvSpPr>
          <p:spPr>
            <a:xfrm flipV="1">
              <a:off x="4651126" y="4078906"/>
              <a:ext cx="4087345" cy="2484282"/>
            </a:xfrm>
            <a:prstGeom prst="rtTriangle">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chemeClr val="tx1"/>
                </a:solidFill>
              </a:endParaRPr>
            </a:p>
          </p:txBody>
        </p:sp>
      </p:grpSp>
      <p:sp>
        <p:nvSpPr>
          <p:cNvPr id="86" name="Freeform 84">
            <a:extLst>
              <a:ext uri="{FF2B5EF4-FFF2-40B4-BE49-F238E27FC236}">
                <a16:creationId xmlns:a16="http://schemas.microsoft.com/office/drawing/2014/main" id="{FF7DD5AC-5D34-42E9-9D93-12412C65FE11}"/>
              </a:ext>
            </a:extLst>
          </p:cNvPr>
          <p:cNvSpPr>
            <a:spLocks noEditPoints="1"/>
          </p:cNvSpPr>
          <p:nvPr/>
        </p:nvSpPr>
        <p:spPr bwMode="auto">
          <a:xfrm>
            <a:off x="9227123" y="4395544"/>
            <a:ext cx="427907" cy="407317"/>
          </a:xfrm>
          <a:custGeom>
            <a:avLst/>
            <a:gdLst>
              <a:gd name="T0" fmla="*/ 43 w 202"/>
              <a:gd name="T1" fmla="*/ 118 h 192"/>
              <a:gd name="T2" fmla="*/ 29 w 202"/>
              <a:gd name="T3" fmla="*/ 88 h 192"/>
              <a:gd name="T4" fmla="*/ 69 w 202"/>
              <a:gd name="T5" fmla="*/ 77 h 192"/>
              <a:gd name="T6" fmla="*/ 49 w 202"/>
              <a:gd name="T7" fmla="*/ 145 h 192"/>
              <a:gd name="T8" fmla="*/ 49 w 202"/>
              <a:gd name="T9" fmla="*/ 47 h 192"/>
              <a:gd name="T10" fmla="*/ 49 w 202"/>
              <a:gd name="T11" fmla="*/ 145 h 192"/>
              <a:gd name="T12" fmla="*/ 86 w 202"/>
              <a:gd name="T13" fmla="*/ 96 h 192"/>
              <a:gd name="T14" fmla="*/ 12 w 202"/>
              <a:gd name="T15" fmla="*/ 96 h 192"/>
              <a:gd name="T16" fmla="*/ 177 w 202"/>
              <a:gd name="T17" fmla="*/ 76 h 192"/>
              <a:gd name="T18" fmla="*/ 102 w 202"/>
              <a:gd name="T19" fmla="*/ 84 h 192"/>
              <a:gd name="T20" fmla="*/ 177 w 202"/>
              <a:gd name="T21" fmla="*/ 76 h 192"/>
              <a:gd name="T22" fmla="*/ 94 w 202"/>
              <a:gd name="T23" fmla="*/ 51 h 192"/>
              <a:gd name="T24" fmla="*/ 153 w 202"/>
              <a:gd name="T25" fmla="*/ 59 h 192"/>
              <a:gd name="T26" fmla="*/ 202 w 202"/>
              <a:gd name="T27" fmla="*/ 49 h 192"/>
              <a:gd name="T28" fmla="*/ 192 w 202"/>
              <a:gd name="T29" fmla="*/ 192 h 192"/>
              <a:gd name="T30" fmla="*/ 45 w 202"/>
              <a:gd name="T31" fmla="*/ 182 h 192"/>
              <a:gd name="T32" fmla="*/ 49 w 202"/>
              <a:gd name="T33" fmla="*/ 151 h 192"/>
              <a:gd name="T34" fmla="*/ 57 w 202"/>
              <a:gd name="T35" fmla="*/ 180 h 192"/>
              <a:gd name="T36" fmla="*/ 190 w 202"/>
              <a:gd name="T37" fmla="*/ 55 h 192"/>
              <a:gd name="T38" fmla="*/ 147 w 202"/>
              <a:gd name="T39" fmla="*/ 39 h 192"/>
              <a:gd name="T40" fmla="*/ 57 w 202"/>
              <a:gd name="T41" fmla="*/ 12 h 192"/>
              <a:gd name="T42" fmla="*/ 49 w 202"/>
              <a:gd name="T43" fmla="*/ 41 h 192"/>
              <a:gd name="T44" fmla="*/ 45 w 202"/>
              <a:gd name="T45" fmla="*/ 10 h 192"/>
              <a:gd name="T46" fmla="*/ 153 w 202"/>
              <a:gd name="T47" fmla="*/ 0 h 192"/>
              <a:gd name="T48" fmla="*/ 157 w 202"/>
              <a:gd name="T49" fmla="*/ 1 h 192"/>
              <a:gd name="T50" fmla="*/ 202 w 202"/>
              <a:gd name="T51" fmla="*/ 49 h 192"/>
              <a:gd name="T52" fmla="*/ 182 w 202"/>
              <a:gd name="T53" fmla="*/ 43 h 192"/>
              <a:gd name="T54" fmla="*/ 159 w 202"/>
              <a:gd name="T55" fmla="*/ 39 h 192"/>
              <a:gd name="T56" fmla="*/ 182 w 202"/>
              <a:gd name="T57" fmla="*/ 43 h 192"/>
              <a:gd name="T58" fmla="*/ 137 w 202"/>
              <a:gd name="T59" fmla="*/ 158 h 192"/>
              <a:gd name="T60" fmla="*/ 70 w 202"/>
              <a:gd name="T61" fmla="*/ 150 h 192"/>
              <a:gd name="T62" fmla="*/ 177 w 202"/>
              <a:gd name="T63" fmla="*/ 101 h 192"/>
              <a:gd name="T64" fmla="*/ 102 w 202"/>
              <a:gd name="T65" fmla="*/ 109 h 192"/>
              <a:gd name="T66" fmla="*/ 177 w 202"/>
              <a:gd name="T67" fmla="*/ 101 h 192"/>
              <a:gd name="T68" fmla="*/ 95 w 202"/>
              <a:gd name="T69" fmla="*/ 125 h 192"/>
              <a:gd name="T70" fmla="*/ 177 w 202"/>
              <a:gd name="T71"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192">
                <a:moveTo>
                  <a:pt x="78" y="87"/>
                </a:moveTo>
                <a:cubicBezTo>
                  <a:pt x="43" y="118"/>
                  <a:pt x="43" y="118"/>
                  <a:pt x="43" y="118"/>
                </a:cubicBezTo>
                <a:cubicBezTo>
                  <a:pt x="20" y="99"/>
                  <a:pt x="20" y="99"/>
                  <a:pt x="20" y="99"/>
                </a:cubicBezTo>
                <a:cubicBezTo>
                  <a:pt x="29" y="88"/>
                  <a:pt x="29" y="88"/>
                  <a:pt x="29" y="88"/>
                </a:cubicBezTo>
                <a:cubicBezTo>
                  <a:pt x="43" y="100"/>
                  <a:pt x="43" y="100"/>
                  <a:pt x="43" y="100"/>
                </a:cubicBezTo>
                <a:cubicBezTo>
                  <a:pt x="69" y="77"/>
                  <a:pt x="69" y="77"/>
                  <a:pt x="69" y="77"/>
                </a:cubicBezTo>
                <a:lnTo>
                  <a:pt x="78" y="87"/>
                </a:lnTo>
                <a:close/>
                <a:moveTo>
                  <a:pt x="49" y="145"/>
                </a:moveTo>
                <a:cubicBezTo>
                  <a:pt x="22" y="145"/>
                  <a:pt x="0" y="123"/>
                  <a:pt x="0" y="96"/>
                </a:cubicBezTo>
                <a:cubicBezTo>
                  <a:pt x="0" y="69"/>
                  <a:pt x="22" y="47"/>
                  <a:pt x="49" y="47"/>
                </a:cubicBezTo>
                <a:cubicBezTo>
                  <a:pt x="76" y="47"/>
                  <a:pt x="98" y="69"/>
                  <a:pt x="98" y="96"/>
                </a:cubicBezTo>
                <a:cubicBezTo>
                  <a:pt x="98" y="123"/>
                  <a:pt x="76" y="145"/>
                  <a:pt x="49" y="145"/>
                </a:cubicBezTo>
                <a:moveTo>
                  <a:pt x="49" y="133"/>
                </a:moveTo>
                <a:cubicBezTo>
                  <a:pt x="69" y="133"/>
                  <a:pt x="86" y="116"/>
                  <a:pt x="86" y="96"/>
                </a:cubicBezTo>
                <a:cubicBezTo>
                  <a:pt x="86" y="76"/>
                  <a:pt x="69" y="59"/>
                  <a:pt x="49" y="59"/>
                </a:cubicBezTo>
                <a:cubicBezTo>
                  <a:pt x="29" y="59"/>
                  <a:pt x="12" y="76"/>
                  <a:pt x="12" y="96"/>
                </a:cubicBezTo>
                <a:cubicBezTo>
                  <a:pt x="12" y="116"/>
                  <a:pt x="29" y="133"/>
                  <a:pt x="49" y="133"/>
                </a:cubicBezTo>
                <a:moveTo>
                  <a:pt x="177" y="76"/>
                </a:moveTo>
                <a:cubicBezTo>
                  <a:pt x="100" y="76"/>
                  <a:pt x="100" y="76"/>
                  <a:pt x="100" y="76"/>
                </a:cubicBezTo>
                <a:cubicBezTo>
                  <a:pt x="101" y="79"/>
                  <a:pt x="102" y="81"/>
                  <a:pt x="102" y="84"/>
                </a:cubicBezTo>
                <a:cubicBezTo>
                  <a:pt x="177" y="84"/>
                  <a:pt x="177" y="84"/>
                  <a:pt x="177" y="84"/>
                </a:cubicBezTo>
                <a:lnTo>
                  <a:pt x="177" y="76"/>
                </a:lnTo>
                <a:close/>
                <a:moveTo>
                  <a:pt x="144" y="51"/>
                </a:moveTo>
                <a:cubicBezTo>
                  <a:pt x="94" y="51"/>
                  <a:pt x="94" y="51"/>
                  <a:pt x="94" y="51"/>
                </a:cubicBezTo>
                <a:cubicBezTo>
                  <a:pt x="94" y="59"/>
                  <a:pt x="94" y="59"/>
                  <a:pt x="94" y="59"/>
                </a:cubicBezTo>
                <a:cubicBezTo>
                  <a:pt x="153" y="59"/>
                  <a:pt x="153" y="59"/>
                  <a:pt x="153" y="59"/>
                </a:cubicBezTo>
                <a:cubicBezTo>
                  <a:pt x="150" y="58"/>
                  <a:pt x="147" y="55"/>
                  <a:pt x="144" y="51"/>
                </a:cubicBezTo>
                <a:moveTo>
                  <a:pt x="202" y="49"/>
                </a:moveTo>
                <a:cubicBezTo>
                  <a:pt x="202" y="182"/>
                  <a:pt x="202" y="182"/>
                  <a:pt x="202" y="182"/>
                </a:cubicBezTo>
                <a:cubicBezTo>
                  <a:pt x="202" y="188"/>
                  <a:pt x="198" y="192"/>
                  <a:pt x="192" y="192"/>
                </a:cubicBezTo>
                <a:cubicBezTo>
                  <a:pt x="55" y="192"/>
                  <a:pt x="55" y="192"/>
                  <a:pt x="55" y="192"/>
                </a:cubicBezTo>
                <a:cubicBezTo>
                  <a:pt x="49" y="192"/>
                  <a:pt x="45" y="188"/>
                  <a:pt x="45" y="182"/>
                </a:cubicBezTo>
                <a:cubicBezTo>
                  <a:pt x="45" y="151"/>
                  <a:pt x="45" y="151"/>
                  <a:pt x="45" y="151"/>
                </a:cubicBezTo>
                <a:cubicBezTo>
                  <a:pt x="46" y="151"/>
                  <a:pt x="48" y="151"/>
                  <a:pt x="49" y="151"/>
                </a:cubicBezTo>
                <a:cubicBezTo>
                  <a:pt x="52" y="151"/>
                  <a:pt x="54" y="150"/>
                  <a:pt x="57" y="150"/>
                </a:cubicBezTo>
                <a:cubicBezTo>
                  <a:pt x="57" y="180"/>
                  <a:pt x="57" y="180"/>
                  <a:pt x="57" y="180"/>
                </a:cubicBezTo>
                <a:cubicBezTo>
                  <a:pt x="190" y="180"/>
                  <a:pt x="190" y="180"/>
                  <a:pt x="190" y="180"/>
                </a:cubicBezTo>
                <a:cubicBezTo>
                  <a:pt x="190" y="55"/>
                  <a:pt x="190" y="55"/>
                  <a:pt x="190" y="55"/>
                </a:cubicBezTo>
                <a:cubicBezTo>
                  <a:pt x="163" y="55"/>
                  <a:pt x="163" y="55"/>
                  <a:pt x="163" y="55"/>
                </a:cubicBezTo>
                <a:cubicBezTo>
                  <a:pt x="154" y="55"/>
                  <a:pt x="147" y="48"/>
                  <a:pt x="147" y="39"/>
                </a:cubicBezTo>
                <a:cubicBezTo>
                  <a:pt x="147" y="12"/>
                  <a:pt x="147" y="12"/>
                  <a:pt x="147" y="12"/>
                </a:cubicBezTo>
                <a:cubicBezTo>
                  <a:pt x="57" y="12"/>
                  <a:pt x="57" y="12"/>
                  <a:pt x="57" y="12"/>
                </a:cubicBezTo>
                <a:cubicBezTo>
                  <a:pt x="57" y="42"/>
                  <a:pt x="57" y="42"/>
                  <a:pt x="57" y="42"/>
                </a:cubicBezTo>
                <a:cubicBezTo>
                  <a:pt x="54" y="42"/>
                  <a:pt x="52" y="41"/>
                  <a:pt x="49" y="41"/>
                </a:cubicBezTo>
                <a:cubicBezTo>
                  <a:pt x="48" y="41"/>
                  <a:pt x="46" y="41"/>
                  <a:pt x="45" y="42"/>
                </a:cubicBezTo>
                <a:cubicBezTo>
                  <a:pt x="45" y="10"/>
                  <a:pt x="45" y="10"/>
                  <a:pt x="45" y="10"/>
                </a:cubicBezTo>
                <a:cubicBezTo>
                  <a:pt x="45" y="4"/>
                  <a:pt x="49" y="0"/>
                  <a:pt x="55" y="0"/>
                </a:cubicBezTo>
                <a:cubicBezTo>
                  <a:pt x="153" y="0"/>
                  <a:pt x="153" y="0"/>
                  <a:pt x="153" y="0"/>
                </a:cubicBezTo>
                <a:cubicBezTo>
                  <a:pt x="153" y="0"/>
                  <a:pt x="153" y="0"/>
                  <a:pt x="153" y="0"/>
                </a:cubicBezTo>
                <a:cubicBezTo>
                  <a:pt x="155" y="0"/>
                  <a:pt x="156" y="0"/>
                  <a:pt x="157" y="1"/>
                </a:cubicBezTo>
                <a:cubicBezTo>
                  <a:pt x="200" y="44"/>
                  <a:pt x="200" y="44"/>
                  <a:pt x="200" y="44"/>
                </a:cubicBezTo>
                <a:cubicBezTo>
                  <a:pt x="202" y="46"/>
                  <a:pt x="202" y="46"/>
                  <a:pt x="202" y="49"/>
                </a:cubicBezTo>
                <a:cubicBezTo>
                  <a:pt x="202" y="49"/>
                  <a:pt x="202" y="49"/>
                  <a:pt x="202" y="49"/>
                </a:cubicBezTo>
                <a:moveTo>
                  <a:pt x="182" y="43"/>
                </a:moveTo>
                <a:cubicBezTo>
                  <a:pt x="159" y="20"/>
                  <a:pt x="159" y="20"/>
                  <a:pt x="159" y="20"/>
                </a:cubicBezTo>
                <a:cubicBezTo>
                  <a:pt x="159" y="39"/>
                  <a:pt x="159" y="39"/>
                  <a:pt x="159" y="39"/>
                </a:cubicBezTo>
                <a:cubicBezTo>
                  <a:pt x="159" y="42"/>
                  <a:pt x="161" y="43"/>
                  <a:pt x="163" y="43"/>
                </a:cubicBezTo>
                <a:lnTo>
                  <a:pt x="182" y="43"/>
                </a:lnTo>
                <a:close/>
                <a:moveTo>
                  <a:pt x="70" y="158"/>
                </a:moveTo>
                <a:cubicBezTo>
                  <a:pt x="137" y="158"/>
                  <a:pt x="137" y="158"/>
                  <a:pt x="137" y="158"/>
                </a:cubicBezTo>
                <a:cubicBezTo>
                  <a:pt x="137" y="150"/>
                  <a:pt x="137" y="150"/>
                  <a:pt x="137" y="150"/>
                </a:cubicBezTo>
                <a:cubicBezTo>
                  <a:pt x="70" y="150"/>
                  <a:pt x="70" y="150"/>
                  <a:pt x="70" y="150"/>
                </a:cubicBezTo>
                <a:lnTo>
                  <a:pt x="70" y="158"/>
                </a:lnTo>
                <a:close/>
                <a:moveTo>
                  <a:pt x="177" y="101"/>
                </a:moveTo>
                <a:cubicBezTo>
                  <a:pt x="103" y="101"/>
                  <a:pt x="103" y="101"/>
                  <a:pt x="103" y="101"/>
                </a:cubicBezTo>
                <a:cubicBezTo>
                  <a:pt x="103" y="103"/>
                  <a:pt x="103" y="106"/>
                  <a:pt x="102" y="109"/>
                </a:cubicBezTo>
                <a:cubicBezTo>
                  <a:pt x="177" y="109"/>
                  <a:pt x="177" y="109"/>
                  <a:pt x="177" y="109"/>
                </a:cubicBezTo>
                <a:lnTo>
                  <a:pt x="177" y="101"/>
                </a:lnTo>
                <a:close/>
                <a:moveTo>
                  <a:pt x="177" y="125"/>
                </a:moveTo>
                <a:cubicBezTo>
                  <a:pt x="95" y="125"/>
                  <a:pt x="95" y="125"/>
                  <a:pt x="95" y="125"/>
                </a:cubicBezTo>
                <a:cubicBezTo>
                  <a:pt x="93" y="128"/>
                  <a:pt x="91" y="131"/>
                  <a:pt x="89" y="133"/>
                </a:cubicBezTo>
                <a:cubicBezTo>
                  <a:pt x="177" y="133"/>
                  <a:pt x="177" y="133"/>
                  <a:pt x="177" y="133"/>
                </a:cubicBezTo>
                <a:lnTo>
                  <a:pt x="177" y="1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
            <a:extLst>
              <a:ext uri="{FF2B5EF4-FFF2-40B4-BE49-F238E27FC236}">
                <a16:creationId xmlns:a16="http://schemas.microsoft.com/office/drawing/2014/main" id="{B54F6461-E0A1-48B3-9655-8BF76EBD6A96}"/>
              </a:ext>
            </a:extLst>
          </p:cNvPr>
          <p:cNvSpPr>
            <a:spLocks noEditPoints="1"/>
          </p:cNvSpPr>
          <p:nvPr/>
        </p:nvSpPr>
        <p:spPr bwMode="auto">
          <a:xfrm>
            <a:off x="4400477" y="1764904"/>
            <a:ext cx="414566" cy="415535"/>
          </a:xfrm>
          <a:custGeom>
            <a:avLst/>
            <a:gdLst>
              <a:gd name="T0" fmla="*/ 103 w 181"/>
              <a:gd name="T1" fmla="*/ 23 h 181"/>
              <a:gd name="T2" fmla="*/ 23 w 181"/>
              <a:gd name="T3" fmla="*/ 23 h 181"/>
              <a:gd name="T4" fmla="*/ 23 w 181"/>
              <a:gd name="T5" fmla="*/ 103 h 181"/>
              <a:gd name="T6" fmla="*/ 95 w 181"/>
              <a:gd name="T7" fmla="*/ 110 h 181"/>
              <a:gd name="T8" fmla="*/ 97 w 181"/>
              <a:gd name="T9" fmla="*/ 113 h 181"/>
              <a:gd name="T10" fmla="*/ 97 w 181"/>
              <a:gd name="T11" fmla="*/ 114 h 181"/>
              <a:gd name="T12" fmla="*/ 97 w 181"/>
              <a:gd name="T13" fmla="*/ 122 h 181"/>
              <a:gd name="T14" fmla="*/ 153 w 181"/>
              <a:gd name="T15" fmla="*/ 178 h 181"/>
              <a:gd name="T16" fmla="*/ 161 w 181"/>
              <a:gd name="T17" fmla="*/ 178 h 181"/>
              <a:gd name="T18" fmla="*/ 162 w 181"/>
              <a:gd name="T19" fmla="*/ 178 h 181"/>
              <a:gd name="T20" fmla="*/ 162 w 181"/>
              <a:gd name="T21" fmla="*/ 178 h 181"/>
              <a:gd name="T22" fmla="*/ 168 w 181"/>
              <a:gd name="T23" fmla="*/ 178 h 181"/>
              <a:gd name="T24" fmla="*/ 178 w 181"/>
              <a:gd name="T25" fmla="*/ 168 h 181"/>
              <a:gd name="T26" fmla="*/ 178 w 181"/>
              <a:gd name="T27" fmla="*/ 163 h 181"/>
              <a:gd name="T28" fmla="*/ 178 w 181"/>
              <a:gd name="T29" fmla="*/ 162 h 181"/>
              <a:gd name="T30" fmla="*/ 178 w 181"/>
              <a:gd name="T31" fmla="*/ 161 h 181"/>
              <a:gd name="T32" fmla="*/ 178 w 181"/>
              <a:gd name="T33" fmla="*/ 153 h 181"/>
              <a:gd name="T34" fmla="*/ 122 w 181"/>
              <a:gd name="T35" fmla="*/ 97 h 181"/>
              <a:gd name="T36" fmla="*/ 113 w 181"/>
              <a:gd name="T37" fmla="*/ 97 h 181"/>
              <a:gd name="T38" fmla="*/ 113 w 181"/>
              <a:gd name="T39" fmla="*/ 97 h 181"/>
              <a:gd name="T40" fmla="*/ 110 w 181"/>
              <a:gd name="T41" fmla="*/ 95 h 181"/>
              <a:gd name="T42" fmla="*/ 103 w 181"/>
              <a:gd name="T43" fmla="*/ 23 h 181"/>
              <a:gd name="T44" fmla="*/ 35 w 181"/>
              <a:gd name="T45" fmla="*/ 35 h 181"/>
              <a:gd name="T46" fmla="*/ 91 w 181"/>
              <a:gd name="T47" fmla="*/ 35 h 181"/>
              <a:gd name="T48" fmla="*/ 91 w 181"/>
              <a:gd name="T49" fmla="*/ 91 h 181"/>
              <a:gd name="T50" fmla="*/ 35 w 181"/>
              <a:gd name="T51" fmla="*/ 92 h 181"/>
              <a:gd name="T52" fmla="*/ 35 w 181"/>
              <a:gd name="T53"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 h="181">
                <a:moveTo>
                  <a:pt x="103" y="23"/>
                </a:moveTo>
                <a:cubicBezTo>
                  <a:pt x="81" y="0"/>
                  <a:pt x="45" y="0"/>
                  <a:pt x="23" y="23"/>
                </a:cubicBezTo>
                <a:cubicBezTo>
                  <a:pt x="0" y="45"/>
                  <a:pt x="0" y="81"/>
                  <a:pt x="23" y="103"/>
                </a:cubicBezTo>
                <a:cubicBezTo>
                  <a:pt x="42" y="123"/>
                  <a:pt x="72" y="125"/>
                  <a:pt x="95" y="110"/>
                </a:cubicBezTo>
                <a:cubicBezTo>
                  <a:pt x="97" y="113"/>
                  <a:pt x="97" y="113"/>
                  <a:pt x="97" y="113"/>
                </a:cubicBezTo>
                <a:cubicBezTo>
                  <a:pt x="97" y="114"/>
                  <a:pt x="97" y="114"/>
                  <a:pt x="97" y="114"/>
                </a:cubicBezTo>
                <a:cubicBezTo>
                  <a:pt x="94" y="116"/>
                  <a:pt x="94" y="120"/>
                  <a:pt x="97" y="122"/>
                </a:cubicBezTo>
                <a:cubicBezTo>
                  <a:pt x="153" y="178"/>
                  <a:pt x="153" y="178"/>
                  <a:pt x="153" y="178"/>
                </a:cubicBezTo>
                <a:cubicBezTo>
                  <a:pt x="155" y="181"/>
                  <a:pt x="159" y="181"/>
                  <a:pt x="161" y="178"/>
                </a:cubicBezTo>
                <a:cubicBezTo>
                  <a:pt x="162" y="178"/>
                  <a:pt x="162" y="178"/>
                  <a:pt x="162" y="178"/>
                </a:cubicBezTo>
                <a:cubicBezTo>
                  <a:pt x="162" y="178"/>
                  <a:pt x="162" y="178"/>
                  <a:pt x="162" y="178"/>
                </a:cubicBezTo>
                <a:cubicBezTo>
                  <a:pt x="164" y="180"/>
                  <a:pt x="166" y="180"/>
                  <a:pt x="168" y="178"/>
                </a:cubicBezTo>
                <a:cubicBezTo>
                  <a:pt x="178" y="168"/>
                  <a:pt x="178" y="168"/>
                  <a:pt x="178" y="168"/>
                </a:cubicBezTo>
                <a:cubicBezTo>
                  <a:pt x="180" y="166"/>
                  <a:pt x="180" y="164"/>
                  <a:pt x="178" y="163"/>
                </a:cubicBezTo>
                <a:cubicBezTo>
                  <a:pt x="178" y="162"/>
                  <a:pt x="178" y="162"/>
                  <a:pt x="178" y="162"/>
                </a:cubicBezTo>
                <a:cubicBezTo>
                  <a:pt x="178" y="161"/>
                  <a:pt x="178" y="161"/>
                  <a:pt x="178" y="161"/>
                </a:cubicBezTo>
                <a:cubicBezTo>
                  <a:pt x="181" y="159"/>
                  <a:pt x="181" y="155"/>
                  <a:pt x="178" y="153"/>
                </a:cubicBezTo>
                <a:cubicBezTo>
                  <a:pt x="122" y="97"/>
                  <a:pt x="122" y="97"/>
                  <a:pt x="122" y="97"/>
                </a:cubicBezTo>
                <a:cubicBezTo>
                  <a:pt x="120" y="94"/>
                  <a:pt x="116" y="94"/>
                  <a:pt x="113" y="97"/>
                </a:cubicBezTo>
                <a:cubicBezTo>
                  <a:pt x="113" y="97"/>
                  <a:pt x="113" y="97"/>
                  <a:pt x="113" y="97"/>
                </a:cubicBezTo>
                <a:cubicBezTo>
                  <a:pt x="110" y="95"/>
                  <a:pt x="110" y="95"/>
                  <a:pt x="110" y="95"/>
                </a:cubicBezTo>
                <a:cubicBezTo>
                  <a:pt x="125" y="73"/>
                  <a:pt x="123" y="42"/>
                  <a:pt x="103" y="23"/>
                </a:cubicBezTo>
                <a:moveTo>
                  <a:pt x="35" y="35"/>
                </a:moveTo>
                <a:cubicBezTo>
                  <a:pt x="50" y="19"/>
                  <a:pt x="76" y="19"/>
                  <a:pt x="91" y="35"/>
                </a:cubicBezTo>
                <a:cubicBezTo>
                  <a:pt x="107" y="50"/>
                  <a:pt x="107" y="76"/>
                  <a:pt x="91" y="91"/>
                </a:cubicBezTo>
                <a:cubicBezTo>
                  <a:pt x="76" y="107"/>
                  <a:pt x="50" y="107"/>
                  <a:pt x="35" y="92"/>
                </a:cubicBezTo>
                <a:cubicBezTo>
                  <a:pt x="19" y="76"/>
                  <a:pt x="19" y="50"/>
                  <a:pt x="35" y="35"/>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9">
            <a:extLst>
              <a:ext uri="{FF2B5EF4-FFF2-40B4-BE49-F238E27FC236}">
                <a16:creationId xmlns:a16="http://schemas.microsoft.com/office/drawing/2014/main" id="{7B65AEB4-DB78-4639-BCDA-7A9C241AD5CE}"/>
              </a:ext>
            </a:extLst>
          </p:cNvPr>
          <p:cNvSpPr>
            <a:spLocks/>
          </p:cNvSpPr>
          <p:nvPr/>
        </p:nvSpPr>
        <p:spPr bwMode="auto">
          <a:xfrm>
            <a:off x="6889706" y="1773329"/>
            <a:ext cx="278015" cy="410979"/>
          </a:xfrm>
          <a:custGeom>
            <a:avLst/>
            <a:gdLst>
              <a:gd name="T0" fmla="*/ 128 w 136"/>
              <a:gd name="T1" fmla="*/ 185 h 201"/>
              <a:gd name="T2" fmla="*/ 117 w 136"/>
              <a:gd name="T3" fmla="*/ 177 h 201"/>
              <a:gd name="T4" fmla="*/ 117 w 136"/>
              <a:gd name="T5" fmla="*/ 155 h 201"/>
              <a:gd name="T6" fmla="*/ 126 w 136"/>
              <a:gd name="T7" fmla="*/ 150 h 201"/>
              <a:gd name="T8" fmla="*/ 110 w 136"/>
              <a:gd name="T9" fmla="*/ 142 h 201"/>
              <a:gd name="T10" fmla="*/ 111 w 136"/>
              <a:gd name="T11" fmla="*/ 103 h 201"/>
              <a:gd name="T12" fmla="*/ 112 w 136"/>
              <a:gd name="T13" fmla="*/ 91 h 201"/>
              <a:gd name="T14" fmla="*/ 42 w 136"/>
              <a:gd name="T15" fmla="*/ 6 h 201"/>
              <a:gd name="T16" fmla="*/ 9 w 136"/>
              <a:gd name="T17" fmla="*/ 22 h 201"/>
              <a:gd name="T18" fmla="*/ 8 w 136"/>
              <a:gd name="T19" fmla="*/ 33 h 201"/>
              <a:gd name="T20" fmla="*/ 22 w 136"/>
              <a:gd name="T21" fmla="*/ 30 h 201"/>
              <a:gd name="T22" fmla="*/ 22 w 136"/>
              <a:gd name="T23" fmla="*/ 30 h 201"/>
              <a:gd name="T24" fmla="*/ 10 w 136"/>
              <a:gd name="T25" fmla="*/ 55 h 201"/>
              <a:gd name="T26" fmla="*/ 3 w 136"/>
              <a:gd name="T27" fmla="*/ 78 h 201"/>
              <a:gd name="T28" fmla="*/ 19 w 136"/>
              <a:gd name="T29" fmla="*/ 84 h 201"/>
              <a:gd name="T30" fmla="*/ 33 w 136"/>
              <a:gd name="T31" fmla="*/ 69 h 201"/>
              <a:gd name="T32" fmla="*/ 44 w 136"/>
              <a:gd name="T33" fmla="*/ 90 h 201"/>
              <a:gd name="T34" fmla="*/ 20 w 136"/>
              <a:gd name="T35" fmla="*/ 124 h 201"/>
              <a:gd name="T36" fmla="*/ 23 w 136"/>
              <a:gd name="T37" fmla="*/ 135 h 201"/>
              <a:gd name="T38" fmla="*/ 25 w 136"/>
              <a:gd name="T39" fmla="*/ 137 h 201"/>
              <a:gd name="T40" fmla="*/ 27 w 136"/>
              <a:gd name="T41" fmla="*/ 139 h 201"/>
              <a:gd name="T42" fmla="*/ 29 w 136"/>
              <a:gd name="T43" fmla="*/ 141 h 201"/>
              <a:gd name="T44" fmla="*/ 30 w 136"/>
              <a:gd name="T45" fmla="*/ 142 h 201"/>
              <a:gd name="T46" fmla="*/ 23 w 136"/>
              <a:gd name="T47" fmla="*/ 142 h 201"/>
              <a:gd name="T48" fmla="*/ 11 w 136"/>
              <a:gd name="T49" fmla="*/ 150 h 201"/>
              <a:gd name="T50" fmla="*/ 13 w 136"/>
              <a:gd name="T51" fmla="*/ 154 h 201"/>
              <a:gd name="T52" fmla="*/ 16 w 136"/>
              <a:gd name="T53" fmla="*/ 155 h 201"/>
              <a:gd name="T54" fmla="*/ 20 w 136"/>
              <a:gd name="T55" fmla="*/ 155 h 201"/>
              <a:gd name="T56" fmla="*/ 20 w 136"/>
              <a:gd name="T57" fmla="*/ 177 h 201"/>
              <a:gd name="T58" fmla="*/ 20 w 136"/>
              <a:gd name="T59" fmla="*/ 177 h 201"/>
              <a:gd name="T60" fmla="*/ 9 w 136"/>
              <a:gd name="T61" fmla="*/ 187 h 201"/>
              <a:gd name="T62" fmla="*/ 7 w 136"/>
              <a:gd name="T63" fmla="*/ 189 h 201"/>
              <a:gd name="T64" fmla="*/ 6 w 136"/>
              <a:gd name="T65" fmla="*/ 190 h 201"/>
              <a:gd name="T66" fmla="*/ 5 w 136"/>
              <a:gd name="T67" fmla="*/ 190 h 201"/>
              <a:gd name="T68" fmla="*/ 4 w 136"/>
              <a:gd name="T69" fmla="*/ 191 h 201"/>
              <a:gd name="T70" fmla="*/ 4 w 136"/>
              <a:gd name="T71" fmla="*/ 191 h 201"/>
              <a:gd name="T72" fmla="*/ 3 w 136"/>
              <a:gd name="T73" fmla="*/ 193 h 201"/>
              <a:gd name="T74" fmla="*/ 2 w 136"/>
              <a:gd name="T75" fmla="*/ 193 h 201"/>
              <a:gd name="T76" fmla="*/ 2 w 136"/>
              <a:gd name="T77" fmla="*/ 194 h 201"/>
              <a:gd name="T78" fmla="*/ 2 w 136"/>
              <a:gd name="T79" fmla="*/ 195 h 201"/>
              <a:gd name="T80" fmla="*/ 2 w 136"/>
              <a:gd name="T81" fmla="*/ 197 h 201"/>
              <a:gd name="T82" fmla="*/ 2 w 136"/>
              <a:gd name="T83" fmla="*/ 198 h 201"/>
              <a:gd name="T84" fmla="*/ 2 w 136"/>
              <a:gd name="T85" fmla="*/ 199 h 201"/>
              <a:gd name="T86" fmla="*/ 3 w 136"/>
              <a:gd name="T87" fmla="*/ 200 h 201"/>
              <a:gd name="T88" fmla="*/ 6 w 136"/>
              <a:gd name="T89" fmla="*/ 201 h 201"/>
              <a:gd name="T90" fmla="*/ 52 w 136"/>
              <a:gd name="T91" fmla="*/ 201 h 201"/>
              <a:gd name="T92" fmla="*/ 136 w 136"/>
              <a:gd name="T93" fmla="*/ 1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 h="201">
                <a:moveTo>
                  <a:pt x="128" y="188"/>
                </a:moveTo>
                <a:cubicBezTo>
                  <a:pt x="128" y="187"/>
                  <a:pt x="128" y="187"/>
                  <a:pt x="128" y="185"/>
                </a:cubicBezTo>
                <a:cubicBezTo>
                  <a:pt x="128" y="182"/>
                  <a:pt x="124" y="177"/>
                  <a:pt x="117" y="177"/>
                </a:cubicBezTo>
                <a:cubicBezTo>
                  <a:pt x="117" y="177"/>
                  <a:pt x="117" y="177"/>
                  <a:pt x="117" y="177"/>
                </a:cubicBezTo>
                <a:cubicBezTo>
                  <a:pt x="115" y="174"/>
                  <a:pt x="111" y="170"/>
                  <a:pt x="111" y="165"/>
                </a:cubicBezTo>
                <a:cubicBezTo>
                  <a:pt x="111" y="161"/>
                  <a:pt x="115" y="157"/>
                  <a:pt x="117" y="155"/>
                </a:cubicBezTo>
                <a:cubicBezTo>
                  <a:pt x="120" y="155"/>
                  <a:pt x="121" y="155"/>
                  <a:pt x="122" y="155"/>
                </a:cubicBezTo>
                <a:cubicBezTo>
                  <a:pt x="123" y="155"/>
                  <a:pt x="126" y="154"/>
                  <a:pt x="126" y="150"/>
                </a:cubicBezTo>
                <a:cubicBezTo>
                  <a:pt x="126" y="147"/>
                  <a:pt x="122" y="142"/>
                  <a:pt x="114" y="142"/>
                </a:cubicBezTo>
                <a:cubicBezTo>
                  <a:pt x="113" y="142"/>
                  <a:pt x="112" y="142"/>
                  <a:pt x="110" y="142"/>
                </a:cubicBezTo>
                <a:cubicBezTo>
                  <a:pt x="123" y="132"/>
                  <a:pt x="123" y="132"/>
                  <a:pt x="123" y="132"/>
                </a:cubicBezTo>
                <a:cubicBezTo>
                  <a:pt x="123" y="132"/>
                  <a:pt x="111" y="115"/>
                  <a:pt x="111" y="103"/>
                </a:cubicBezTo>
                <a:cubicBezTo>
                  <a:pt x="111" y="103"/>
                  <a:pt x="111" y="103"/>
                  <a:pt x="111" y="102"/>
                </a:cubicBezTo>
                <a:cubicBezTo>
                  <a:pt x="111" y="99"/>
                  <a:pt x="111" y="95"/>
                  <a:pt x="112" y="91"/>
                </a:cubicBezTo>
                <a:cubicBezTo>
                  <a:pt x="112" y="79"/>
                  <a:pt x="113" y="53"/>
                  <a:pt x="102" y="33"/>
                </a:cubicBezTo>
                <a:cubicBezTo>
                  <a:pt x="91" y="12"/>
                  <a:pt x="69" y="0"/>
                  <a:pt x="42" y="6"/>
                </a:cubicBezTo>
                <a:cubicBezTo>
                  <a:pt x="30" y="9"/>
                  <a:pt x="21" y="16"/>
                  <a:pt x="16" y="22"/>
                </a:cubicBezTo>
                <a:cubicBezTo>
                  <a:pt x="9" y="22"/>
                  <a:pt x="9" y="22"/>
                  <a:pt x="9" y="22"/>
                </a:cubicBezTo>
                <a:cubicBezTo>
                  <a:pt x="11" y="23"/>
                  <a:pt x="12" y="24"/>
                  <a:pt x="13" y="25"/>
                </a:cubicBezTo>
                <a:cubicBezTo>
                  <a:pt x="9" y="29"/>
                  <a:pt x="8" y="33"/>
                  <a:pt x="8" y="33"/>
                </a:cubicBezTo>
                <a:cubicBezTo>
                  <a:pt x="20" y="33"/>
                  <a:pt x="20" y="33"/>
                  <a:pt x="20" y="33"/>
                </a:cubicBezTo>
                <a:cubicBezTo>
                  <a:pt x="22" y="31"/>
                  <a:pt x="22" y="30"/>
                  <a:pt x="22" y="30"/>
                </a:cubicBezTo>
                <a:cubicBezTo>
                  <a:pt x="21" y="29"/>
                  <a:pt x="20" y="29"/>
                  <a:pt x="19" y="28"/>
                </a:cubicBezTo>
                <a:cubicBezTo>
                  <a:pt x="22" y="30"/>
                  <a:pt x="22" y="30"/>
                  <a:pt x="22" y="30"/>
                </a:cubicBezTo>
                <a:cubicBezTo>
                  <a:pt x="22" y="30"/>
                  <a:pt x="13" y="43"/>
                  <a:pt x="12" y="44"/>
                </a:cubicBezTo>
                <a:cubicBezTo>
                  <a:pt x="12" y="45"/>
                  <a:pt x="12" y="52"/>
                  <a:pt x="10" y="55"/>
                </a:cubicBezTo>
                <a:cubicBezTo>
                  <a:pt x="9" y="57"/>
                  <a:pt x="2" y="69"/>
                  <a:pt x="1" y="70"/>
                </a:cubicBezTo>
                <a:cubicBezTo>
                  <a:pt x="0" y="71"/>
                  <a:pt x="2" y="75"/>
                  <a:pt x="3" y="78"/>
                </a:cubicBezTo>
                <a:cubicBezTo>
                  <a:pt x="5" y="81"/>
                  <a:pt x="7" y="82"/>
                  <a:pt x="9" y="82"/>
                </a:cubicBezTo>
                <a:cubicBezTo>
                  <a:pt x="12" y="83"/>
                  <a:pt x="18" y="84"/>
                  <a:pt x="19" y="84"/>
                </a:cubicBezTo>
                <a:cubicBezTo>
                  <a:pt x="20" y="85"/>
                  <a:pt x="24" y="83"/>
                  <a:pt x="25" y="82"/>
                </a:cubicBezTo>
                <a:cubicBezTo>
                  <a:pt x="26" y="81"/>
                  <a:pt x="29" y="72"/>
                  <a:pt x="33" y="69"/>
                </a:cubicBezTo>
                <a:cubicBezTo>
                  <a:pt x="37" y="66"/>
                  <a:pt x="43" y="65"/>
                  <a:pt x="47" y="64"/>
                </a:cubicBezTo>
                <a:cubicBezTo>
                  <a:pt x="48" y="68"/>
                  <a:pt x="49" y="82"/>
                  <a:pt x="44" y="90"/>
                </a:cubicBezTo>
                <a:cubicBezTo>
                  <a:pt x="36" y="103"/>
                  <a:pt x="23" y="117"/>
                  <a:pt x="20" y="123"/>
                </a:cubicBezTo>
                <a:cubicBezTo>
                  <a:pt x="20" y="123"/>
                  <a:pt x="20" y="123"/>
                  <a:pt x="20" y="124"/>
                </a:cubicBezTo>
                <a:cubicBezTo>
                  <a:pt x="17" y="129"/>
                  <a:pt x="18" y="133"/>
                  <a:pt x="18" y="133"/>
                </a:cubicBezTo>
                <a:cubicBezTo>
                  <a:pt x="18" y="133"/>
                  <a:pt x="21" y="134"/>
                  <a:pt x="23" y="135"/>
                </a:cubicBezTo>
                <a:cubicBezTo>
                  <a:pt x="24" y="136"/>
                  <a:pt x="25" y="136"/>
                  <a:pt x="25" y="137"/>
                </a:cubicBezTo>
                <a:cubicBezTo>
                  <a:pt x="25" y="137"/>
                  <a:pt x="25" y="137"/>
                  <a:pt x="25" y="137"/>
                </a:cubicBezTo>
                <a:cubicBezTo>
                  <a:pt x="26" y="137"/>
                  <a:pt x="27" y="138"/>
                  <a:pt x="27" y="139"/>
                </a:cubicBezTo>
                <a:cubicBezTo>
                  <a:pt x="27" y="139"/>
                  <a:pt x="27" y="139"/>
                  <a:pt x="27" y="139"/>
                </a:cubicBezTo>
                <a:cubicBezTo>
                  <a:pt x="28" y="139"/>
                  <a:pt x="28" y="140"/>
                  <a:pt x="28" y="140"/>
                </a:cubicBezTo>
                <a:cubicBezTo>
                  <a:pt x="29" y="140"/>
                  <a:pt x="29" y="140"/>
                  <a:pt x="29" y="141"/>
                </a:cubicBezTo>
                <a:cubicBezTo>
                  <a:pt x="29" y="141"/>
                  <a:pt x="29" y="142"/>
                  <a:pt x="30" y="142"/>
                </a:cubicBezTo>
                <a:cubicBezTo>
                  <a:pt x="30" y="142"/>
                  <a:pt x="30" y="142"/>
                  <a:pt x="30" y="142"/>
                </a:cubicBezTo>
                <a:cubicBezTo>
                  <a:pt x="27" y="142"/>
                  <a:pt x="25" y="142"/>
                  <a:pt x="24" y="142"/>
                </a:cubicBezTo>
                <a:cubicBezTo>
                  <a:pt x="23" y="142"/>
                  <a:pt x="23" y="142"/>
                  <a:pt x="23" y="142"/>
                </a:cubicBezTo>
                <a:cubicBezTo>
                  <a:pt x="20" y="142"/>
                  <a:pt x="17" y="143"/>
                  <a:pt x="15" y="145"/>
                </a:cubicBezTo>
                <a:cubicBezTo>
                  <a:pt x="12" y="146"/>
                  <a:pt x="11" y="149"/>
                  <a:pt x="11" y="150"/>
                </a:cubicBezTo>
                <a:cubicBezTo>
                  <a:pt x="11" y="152"/>
                  <a:pt x="12" y="154"/>
                  <a:pt x="13" y="154"/>
                </a:cubicBezTo>
                <a:cubicBezTo>
                  <a:pt x="13" y="154"/>
                  <a:pt x="13" y="154"/>
                  <a:pt x="13" y="154"/>
                </a:cubicBezTo>
                <a:cubicBezTo>
                  <a:pt x="14" y="155"/>
                  <a:pt x="15" y="155"/>
                  <a:pt x="16" y="155"/>
                </a:cubicBezTo>
                <a:cubicBezTo>
                  <a:pt x="16" y="155"/>
                  <a:pt x="16" y="155"/>
                  <a:pt x="16" y="155"/>
                </a:cubicBezTo>
                <a:cubicBezTo>
                  <a:pt x="16" y="155"/>
                  <a:pt x="16" y="155"/>
                  <a:pt x="16" y="155"/>
                </a:cubicBezTo>
                <a:cubicBezTo>
                  <a:pt x="16" y="155"/>
                  <a:pt x="18" y="155"/>
                  <a:pt x="20" y="155"/>
                </a:cubicBezTo>
                <a:cubicBezTo>
                  <a:pt x="23" y="157"/>
                  <a:pt x="26" y="161"/>
                  <a:pt x="26" y="165"/>
                </a:cubicBezTo>
                <a:cubicBezTo>
                  <a:pt x="26" y="170"/>
                  <a:pt x="23" y="174"/>
                  <a:pt x="20" y="177"/>
                </a:cubicBezTo>
                <a:cubicBezTo>
                  <a:pt x="20" y="177"/>
                  <a:pt x="20" y="177"/>
                  <a:pt x="20" y="177"/>
                </a:cubicBezTo>
                <a:cubicBezTo>
                  <a:pt x="20" y="177"/>
                  <a:pt x="20" y="177"/>
                  <a:pt x="20" y="177"/>
                </a:cubicBezTo>
                <a:cubicBezTo>
                  <a:pt x="14" y="177"/>
                  <a:pt x="9" y="182"/>
                  <a:pt x="9" y="185"/>
                </a:cubicBezTo>
                <a:cubicBezTo>
                  <a:pt x="9" y="186"/>
                  <a:pt x="9" y="187"/>
                  <a:pt x="9" y="187"/>
                </a:cubicBezTo>
                <a:cubicBezTo>
                  <a:pt x="10" y="187"/>
                  <a:pt x="10" y="188"/>
                  <a:pt x="10" y="188"/>
                </a:cubicBezTo>
                <a:cubicBezTo>
                  <a:pt x="9" y="188"/>
                  <a:pt x="8" y="189"/>
                  <a:pt x="7" y="189"/>
                </a:cubicBezTo>
                <a:cubicBezTo>
                  <a:pt x="6" y="189"/>
                  <a:pt x="6" y="189"/>
                  <a:pt x="6" y="189"/>
                </a:cubicBezTo>
                <a:cubicBezTo>
                  <a:pt x="6" y="190"/>
                  <a:pt x="6" y="190"/>
                  <a:pt x="6" y="190"/>
                </a:cubicBezTo>
                <a:cubicBezTo>
                  <a:pt x="6" y="190"/>
                  <a:pt x="6" y="190"/>
                  <a:pt x="6" y="190"/>
                </a:cubicBezTo>
                <a:cubicBezTo>
                  <a:pt x="6" y="190"/>
                  <a:pt x="5" y="190"/>
                  <a:pt x="5" y="190"/>
                </a:cubicBezTo>
                <a:cubicBezTo>
                  <a:pt x="5" y="190"/>
                  <a:pt x="5" y="190"/>
                  <a:pt x="5" y="190"/>
                </a:cubicBezTo>
                <a:cubicBezTo>
                  <a:pt x="5" y="190"/>
                  <a:pt x="5" y="191"/>
                  <a:pt x="4" y="191"/>
                </a:cubicBezTo>
                <a:cubicBezTo>
                  <a:pt x="4" y="191"/>
                  <a:pt x="4" y="191"/>
                  <a:pt x="4" y="191"/>
                </a:cubicBezTo>
                <a:cubicBezTo>
                  <a:pt x="4" y="191"/>
                  <a:pt x="4" y="191"/>
                  <a:pt x="4" y="191"/>
                </a:cubicBezTo>
                <a:cubicBezTo>
                  <a:pt x="3" y="192"/>
                  <a:pt x="3" y="192"/>
                  <a:pt x="3" y="192"/>
                </a:cubicBezTo>
                <a:cubicBezTo>
                  <a:pt x="3" y="192"/>
                  <a:pt x="3" y="192"/>
                  <a:pt x="3" y="193"/>
                </a:cubicBezTo>
                <a:cubicBezTo>
                  <a:pt x="3" y="193"/>
                  <a:pt x="3" y="193"/>
                  <a:pt x="2" y="193"/>
                </a:cubicBezTo>
                <a:cubicBezTo>
                  <a:pt x="2" y="193"/>
                  <a:pt x="2" y="193"/>
                  <a:pt x="2" y="193"/>
                </a:cubicBezTo>
                <a:cubicBezTo>
                  <a:pt x="2" y="193"/>
                  <a:pt x="2" y="194"/>
                  <a:pt x="2" y="194"/>
                </a:cubicBezTo>
                <a:cubicBezTo>
                  <a:pt x="2" y="194"/>
                  <a:pt x="2" y="194"/>
                  <a:pt x="2" y="194"/>
                </a:cubicBezTo>
                <a:cubicBezTo>
                  <a:pt x="2" y="194"/>
                  <a:pt x="2" y="194"/>
                  <a:pt x="2" y="195"/>
                </a:cubicBezTo>
                <a:cubicBezTo>
                  <a:pt x="2" y="195"/>
                  <a:pt x="2" y="195"/>
                  <a:pt x="2" y="195"/>
                </a:cubicBezTo>
                <a:cubicBezTo>
                  <a:pt x="1" y="195"/>
                  <a:pt x="1" y="196"/>
                  <a:pt x="1" y="196"/>
                </a:cubicBezTo>
                <a:cubicBezTo>
                  <a:pt x="1" y="196"/>
                  <a:pt x="2" y="197"/>
                  <a:pt x="2" y="197"/>
                </a:cubicBezTo>
                <a:cubicBezTo>
                  <a:pt x="2" y="197"/>
                  <a:pt x="2" y="198"/>
                  <a:pt x="2" y="198"/>
                </a:cubicBezTo>
                <a:cubicBezTo>
                  <a:pt x="2" y="198"/>
                  <a:pt x="2" y="198"/>
                  <a:pt x="2" y="198"/>
                </a:cubicBezTo>
                <a:cubicBezTo>
                  <a:pt x="2" y="198"/>
                  <a:pt x="2" y="198"/>
                  <a:pt x="2" y="199"/>
                </a:cubicBezTo>
                <a:cubicBezTo>
                  <a:pt x="2" y="199"/>
                  <a:pt x="2" y="199"/>
                  <a:pt x="2" y="199"/>
                </a:cubicBezTo>
                <a:cubicBezTo>
                  <a:pt x="3" y="199"/>
                  <a:pt x="3" y="199"/>
                  <a:pt x="3" y="200"/>
                </a:cubicBezTo>
                <a:cubicBezTo>
                  <a:pt x="3" y="200"/>
                  <a:pt x="3" y="200"/>
                  <a:pt x="3" y="200"/>
                </a:cubicBezTo>
                <a:cubicBezTo>
                  <a:pt x="3" y="200"/>
                  <a:pt x="3" y="200"/>
                  <a:pt x="3" y="200"/>
                </a:cubicBezTo>
                <a:cubicBezTo>
                  <a:pt x="4" y="201"/>
                  <a:pt x="5" y="201"/>
                  <a:pt x="6" y="201"/>
                </a:cubicBezTo>
                <a:cubicBezTo>
                  <a:pt x="6" y="201"/>
                  <a:pt x="6" y="201"/>
                  <a:pt x="6" y="201"/>
                </a:cubicBezTo>
                <a:cubicBezTo>
                  <a:pt x="7" y="201"/>
                  <a:pt x="28" y="201"/>
                  <a:pt x="52" y="201"/>
                </a:cubicBezTo>
                <a:cubicBezTo>
                  <a:pt x="87" y="201"/>
                  <a:pt x="130" y="201"/>
                  <a:pt x="131" y="201"/>
                </a:cubicBezTo>
                <a:cubicBezTo>
                  <a:pt x="133" y="201"/>
                  <a:pt x="136" y="200"/>
                  <a:pt x="136" y="196"/>
                </a:cubicBezTo>
                <a:cubicBezTo>
                  <a:pt x="136" y="193"/>
                  <a:pt x="133" y="189"/>
                  <a:pt x="128" y="18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8C3A0061-B000-46B8-A127-0C7DCE4923BB}"/>
              </a:ext>
            </a:extLst>
          </p:cNvPr>
          <p:cNvSpPr>
            <a:spLocks noEditPoints="1"/>
          </p:cNvSpPr>
          <p:nvPr/>
        </p:nvSpPr>
        <p:spPr bwMode="auto">
          <a:xfrm>
            <a:off x="9241567" y="1759000"/>
            <a:ext cx="399018" cy="415535"/>
          </a:xfrm>
          <a:custGeom>
            <a:avLst/>
            <a:gdLst>
              <a:gd name="T0" fmla="*/ 38 w 194"/>
              <a:gd name="T1" fmla="*/ 133 h 202"/>
              <a:gd name="T2" fmla="*/ 100 w 194"/>
              <a:gd name="T3" fmla="*/ 133 h 202"/>
              <a:gd name="T4" fmla="*/ 69 w 194"/>
              <a:gd name="T5" fmla="*/ 154 h 202"/>
              <a:gd name="T6" fmla="*/ 69 w 194"/>
              <a:gd name="T7" fmla="*/ 112 h 202"/>
              <a:gd name="T8" fmla="*/ 69 w 194"/>
              <a:gd name="T9" fmla="*/ 154 h 202"/>
              <a:gd name="T10" fmla="*/ 131 w 194"/>
              <a:gd name="T11" fmla="*/ 97 h 202"/>
              <a:gd name="T12" fmla="*/ 105 w 194"/>
              <a:gd name="T13" fmla="*/ 71 h 202"/>
              <a:gd name="T14" fmla="*/ 69 w 194"/>
              <a:gd name="T15" fmla="*/ 76 h 202"/>
              <a:gd name="T16" fmla="*/ 33 w 194"/>
              <a:gd name="T17" fmla="*/ 71 h 202"/>
              <a:gd name="T18" fmla="*/ 7 w 194"/>
              <a:gd name="T19" fmla="*/ 97 h 202"/>
              <a:gd name="T20" fmla="*/ 13 w 194"/>
              <a:gd name="T21" fmla="*/ 133 h 202"/>
              <a:gd name="T22" fmla="*/ 7 w 194"/>
              <a:gd name="T23" fmla="*/ 168 h 202"/>
              <a:gd name="T24" fmla="*/ 33 w 194"/>
              <a:gd name="T25" fmla="*/ 194 h 202"/>
              <a:gd name="T26" fmla="*/ 69 w 194"/>
              <a:gd name="T27" fmla="*/ 189 h 202"/>
              <a:gd name="T28" fmla="*/ 105 w 194"/>
              <a:gd name="T29" fmla="*/ 194 h 202"/>
              <a:gd name="T30" fmla="*/ 131 w 194"/>
              <a:gd name="T31" fmla="*/ 168 h 202"/>
              <a:gd name="T32" fmla="*/ 125 w 194"/>
              <a:gd name="T33" fmla="*/ 133 h 202"/>
              <a:gd name="T34" fmla="*/ 69 w 194"/>
              <a:gd name="T35" fmla="*/ 167 h 202"/>
              <a:gd name="T36" fmla="*/ 69 w 194"/>
              <a:gd name="T37" fmla="*/ 98 h 202"/>
              <a:gd name="T38" fmla="*/ 69 w 194"/>
              <a:gd name="T39" fmla="*/ 167 h 202"/>
              <a:gd name="T40" fmla="*/ 194 w 194"/>
              <a:gd name="T41" fmla="*/ 29 h 202"/>
              <a:gd name="T42" fmla="*/ 177 w 194"/>
              <a:gd name="T43" fmla="*/ 17 h 202"/>
              <a:gd name="T44" fmla="*/ 165 w 194"/>
              <a:gd name="T45" fmla="*/ 0 h 202"/>
              <a:gd name="T46" fmla="*/ 144 w 194"/>
              <a:gd name="T47" fmla="*/ 0 h 202"/>
              <a:gd name="T48" fmla="*/ 132 w 194"/>
              <a:gd name="T49" fmla="*/ 17 h 202"/>
              <a:gd name="T50" fmla="*/ 115 w 194"/>
              <a:gd name="T51" fmla="*/ 29 h 202"/>
              <a:gd name="T52" fmla="*/ 115 w 194"/>
              <a:gd name="T53" fmla="*/ 51 h 202"/>
              <a:gd name="T54" fmla="*/ 132 w 194"/>
              <a:gd name="T55" fmla="*/ 63 h 202"/>
              <a:gd name="T56" fmla="*/ 144 w 194"/>
              <a:gd name="T57" fmla="*/ 80 h 202"/>
              <a:gd name="T58" fmla="*/ 165 w 194"/>
              <a:gd name="T59" fmla="*/ 80 h 202"/>
              <a:gd name="T60" fmla="*/ 177 w 194"/>
              <a:gd name="T61" fmla="*/ 63 h 202"/>
              <a:gd name="T62" fmla="*/ 194 w 194"/>
              <a:gd name="T63" fmla="*/ 51 h 202"/>
              <a:gd name="T64" fmla="*/ 155 w 194"/>
              <a:gd name="T65" fmla="*/ 57 h 202"/>
              <a:gd name="T66" fmla="*/ 155 w 194"/>
              <a:gd name="T67" fmla="*/ 23 h 202"/>
              <a:gd name="T68" fmla="*/ 155 w 194"/>
              <a:gd name="T6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2">
                <a:moveTo>
                  <a:pt x="69" y="102"/>
                </a:moveTo>
                <a:cubicBezTo>
                  <a:pt x="52" y="102"/>
                  <a:pt x="38" y="115"/>
                  <a:pt x="38" y="133"/>
                </a:cubicBezTo>
                <a:cubicBezTo>
                  <a:pt x="38" y="150"/>
                  <a:pt x="52" y="164"/>
                  <a:pt x="69" y="164"/>
                </a:cubicBezTo>
                <a:cubicBezTo>
                  <a:pt x="86" y="164"/>
                  <a:pt x="100" y="150"/>
                  <a:pt x="100" y="133"/>
                </a:cubicBezTo>
                <a:cubicBezTo>
                  <a:pt x="100" y="115"/>
                  <a:pt x="86" y="102"/>
                  <a:pt x="69" y="102"/>
                </a:cubicBezTo>
                <a:moveTo>
                  <a:pt x="69" y="154"/>
                </a:moveTo>
                <a:cubicBezTo>
                  <a:pt x="57" y="154"/>
                  <a:pt x="48" y="144"/>
                  <a:pt x="48" y="133"/>
                </a:cubicBezTo>
                <a:cubicBezTo>
                  <a:pt x="48" y="121"/>
                  <a:pt x="57" y="112"/>
                  <a:pt x="69" y="112"/>
                </a:cubicBezTo>
                <a:cubicBezTo>
                  <a:pt x="80" y="112"/>
                  <a:pt x="90" y="121"/>
                  <a:pt x="90" y="133"/>
                </a:cubicBezTo>
                <a:cubicBezTo>
                  <a:pt x="90" y="144"/>
                  <a:pt x="80" y="154"/>
                  <a:pt x="69" y="154"/>
                </a:cubicBezTo>
                <a:moveTo>
                  <a:pt x="138" y="114"/>
                </a:moveTo>
                <a:cubicBezTo>
                  <a:pt x="136" y="108"/>
                  <a:pt x="134" y="102"/>
                  <a:pt x="131" y="97"/>
                </a:cubicBezTo>
                <a:cubicBezTo>
                  <a:pt x="124" y="100"/>
                  <a:pt x="115" y="99"/>
                  <a:pt x="109" y="93"/>
                </a:cubicBezTo>
                <a:cubicBezTo>
                  <a:pt x="103" y="87"/>
                  <a:pt x="101" y="78"/>
                  <a:pt x="105" y="71"/>
                </a:cubicBezTo>
                <a:cubicBezTo>
                  <a:pt x="99" y="68"/>
                  <a:pt x="94" y="65"/>
                  <a:pt x="87" y="64"/>
                </a:cubicBezTo>
                <a:cubicBezTo>
                  <a:pt x="85" y="71"/>
                  <a:pt x="77" y="76"/>
                  <a:pt x="69" y="76"/>
                </a:cubicBezTo>
                <a:cubicBezTo>
                  <a:pt x="60" y="76"/>
                  <a:pt x="53" y="71"/>
                  <a:pt x="51" y="64"/>
                </a:cubicBezTo>
                <a:cubicBezTo>
                  <a:pt x="44" y="65"/>
                  <a:pt x="39" y="68"/>
                  <a:pt x="33" y="71"/>
                </a:cubicBezTo>
                <a:cubicBezTo>
                  <a:pt x="36" y="78"/>
                  <a:pt x="35" y="87"/>
                  <a:pt x="29" y="93"/>
                </a:cubicBezTo>
                <a:cubicBezTo>
                  <a:pt x="23" y="99"/>
                  <a:pt x="14" y="100"/>
                  <a:pt x="7" y="97"/>
                </a:cubicBezTo>
                <a:cubicBezTo>
                  <a:pt x="4" y="102"/>
                  <a:pt x="2" y="108"/>
                  <a:pt x="0" y="114"/>
                </a:cubicBezTo>
                <a:cubicBezTo>
                  <a:pt x="7" y="117"/>
                  <a:pt x="13" y="124"/>
                  <a:pt x="13" y="133"/>
                </a:cubicBezTo>
                <a:cubicBezTo>
                  <a:pt x="13" y="141"/>
                  <a:pt x="7" y="148"/>
                  <a:pt x="0" y="151"/>
                </a:cubicBezTo>
                <a:cubicBezTo>
                  <a:pt x="2" y="157"/>
                  <a:pt x="4" y="163"/>
                  <a:pt x="7" y="168"/>
                </a:cubicBezTo>
                <a:cubicBezTo>
                  <a:pt x="14" y="165"/>
                  <a:pt x="23" y="166"/>
                  <a:pt x="29" y="172"/>
                </a:cubicBezTo>
                <a:cubicBezTo>
                  <a:pt x="35" y="178"/>
                  <a:pt x="36" y="187"/>
                  <a:pt x="33" y="194"/>
                </a:cubicBezTo>
                <a:cubicBezTo>
                  <a:pt x="39" y="198"/>
                  <a:pt x="44" y="200"/>
                  <a:pt x="51" y="202"/>
                </a:cubicBezTo>
                <a:cubicBezTo>
                  <a:pt x="53" y="194"/>
                  <a:pt x="60" y="189"/>
                  <a:pt x="69" y="189"/>
                </a:cubicBezTo>
                <a:cubicBezTo>
                  <a:pt x="77" y="189"/>
                  <a:pt x="85" y="194"/>
                  <a:pt x="87" y="202"/>
                </a:cubicBezTo>
                <a:cubicBezTo>
                  <a:pt x="94" y="200"/>
                  <a:pt x="99" y="198"/>
                  <a:pt x="105" y="194"/>
                </a:cubicBezTo>
                <a:cubicBezTo>
                  <a:pt x="101" y="187"/>
                  <a:pt x="103" y="178"/>
                  <a:pt x="109" y="172"/>
                </a:cubicBezTo>
                <a:cubicBezTo>
                  <a:pt x="115" y="166"/>
                  <a:pt x="124" y="165"/>
                  <a:pt x="131" y="168"/>
                </a:cubicBezTo>
                <a:cubicBezTo>
                  <a:pt x="134" y="163"/>
                  <a:pt x="136" y="157"/>
                  <a:pt x="138" y="151"/>
                </a:cubicBezTo>
                <a:cubicBezTo>
                  <a:pt x="130" y="148"/>
                  <a:pt x="125" y="141"/>
                  <a:pt x="125" y="133"/>
                </a:cubicBezTo>
                <a:cubicBezTo>
                  <a:pt x="125" y="124"/>
                  <a:pt x="130" y="117"/>
                  <a:pt x="138" y="114"/>
                </a:cubicBezTo>
                <a:moveTo>
                  <a:pt x="69" y="167"/>
                </a:moveTo>
                <a:cubicBezTo>
                  <a:pt x="50" y="167"/>
                  <a:pt x="35" y="152"/>
                  <a:pt x="35" y="133"/>
                </a:cubicBezTo>
                <a:cubicBezTo>
                  <a:pt x="35" y="114"/>
                  <a:pt x="50" y="98"/>
                  <a:pt x="69" y="98"/>
                </a:cubicBezTo>
                <a:cubicBezTo>
                  <a:pt x="88" y="98"/>
                  <a:pt x="103" y="114"/>
                  <a:pt x="103" y="133"/>
                </a:cubicBezTo>
                <a:cubicBezTo>
                  <a:pt x="103" y="152"/>
                  <a:pt x="88" y="167"/>
                  <a:pt x="69" y="167"/>
                </a:cubicBezTo>
                <a:moveTo>
                  <a:pt x="187" y="40"/>
                </a:moveTo>
                <a:cubicBezTo>
                  <a:pt x="187" y="35"/>
                  <a:pt x="190" y="31"/>
                  <a:pt x="194" y="29"/>
                </a:cubicBezTo>
                <a:cubicBezTo>
                  <a:pt x="193" y="26"/>
                  <a:pt x="192" y="22"/>
                  <a:pt x="190" y="19"/>
                </a:cubicBezTo>
                <a:cubicBezTo>
                  <a:pt x="186" y="21"/>
                  <a:pt x="181" y="21"/>
                  <a:pt x="177" y="17"/>
                </a:cubicBezTo>
                <a:cubicBezTo>
                  <a:pt x="174" y="14"/>
                  <a:pt x="173" y="8"/>
                  <a:pt x="175" y="4"/>
                </a:cubicBezTo>
                <a:cubicBezTo>
                  <a:pt x="172" y="2"/>
                  <a:pt x="169" y="1"/>
                  <a:pt x="165" y="0"/>
                </a:cubicBezTo>
                <a:cubicBezTo>
                  <a:pt x="164" y="4"/>
                  <a:pt x="159" y="8"/>
                  <a:pt x="155" y="8"/>
                </a:cubicBezTo>
                <a:cubicBezTo>
                  <a:pt x="150" y="8"/>
                  <a:pt x="145" y="4"/>
                  <a:pt x="144" y="0"/>
                </a:cubicBezTo>
                <a:cubicBezTo>
                  <a:pt x="140" y="1"/>
                  <a:pt x="137" y="2"/>
                  <a:pt x="134" y="4"/>
                </a:cubicBezTo>
                <a:cubicBezTo>
                  <a:pt x="136" y="8"/>
                  <a:pt x="135" y="14"/>
                  <a:pt x="132" y="17"/>
                </a:cubicBezTo>
                <a:cubicBezTo>
                  <a:pt x="128" y="21"/>
                  <a:pt x="123" y="21"/>
                  <a:pt x="119" y="19"/>
                </a:cubicBezTo>
                <a:cubicBezTo>
                  <a:pt x="117" y="22"/>
                  <a:pt x="116" y="26"/>
                  <a:pt x="115" y="29"/>
                </a:cubicBezTo>
                <a:cubicBezTo>
                  <a:pt x="119" y="31"/>
                  <a:pt x="122" y="35"/>
                  <a:pt x="122" y="40"/>
                </a:cubicBezTo>
                <a:cubicBezTo>
                  <a:pt x="122" y="45"/>
                  <a:pt x="119" y="49"/>
                  <a:pt x="115" y="51"/>
                </a:cubicBezTo>
                <a:cubicBezTo>
                  <a:pt x="116" y="54"/>
                  <a:pt x="117" y="58"/>
                  <a:pt x="119" y="61"/>
                </a:cubicBezTo>
                <a:cubicBezTo>
                  <a:pt x="123" y="59"/>
                  <a:pt x="128" y="59"/>
                  <a:pt x="132" y="63"/>
                </a:cubicBezTo>
                <a:cubicBezTo>
                  <a:pt x="135" y="66"/>
                  <a:pt x="136" y="72"/>
                  <a:pt x="134" y="76"/>
                </a:cubicBezTo>
                <a:cubicBezTo>
                  <a:pt x="137" y="78"/>
                  <a:pt x="140" y="79"/>
                  <a:pt x="144" y="80"/>
                </a:cubicBezTo>
                <a:cubicBezTo>
                  <a:pt x="145" y="76"/>
                  <a:pt x="150" y="72"/>
                  <a:pt x="155" y="72"/>
                </a:cubicBezTo>
                <a:cubicBezTo>
                  <a:pt x="159" y="72"/>
                  <a:pt x="164" y="76"/>
                  <a:pt x="165" y="80"/>
                </a:cubicBezTo>
                <a:cubicBezTo>
                  <a:pt x="169" y="79"/>
                  <a:pt x="172" y="78"/>
                  <a:pt x="175" y="76"/>
                </a:cubicBezTo>
                <a:cubicBezTo>
                  <a:pt x="173" y="72"/>
                  <a:pt x="174" y="66"/>
                  <a:pt x="177" y="63"/>
                </a:cubicBezTo>
                <a:cubicBezTo>
                  <a:pt x="181" y="59"/>
                  <a:pt x="186" y="59"/>
                  <a:pt x="190" y="61"/>
                </a:cubicBezTo>
                <a:cubicBezTo>
                  <a:pt x="192" y="58"/>
                  <a:pt x="193" y="54"/>
                  <a:pt x="194" y="51"/>
                </a:cubicBezTo>
                <a:cubicBezTo>
                  <a:pt x="190" y="49"/>
                  <a:pt x="187" y="45"/>
                  <a:pt x="187" y="40"/>
                </a:cubicBezTo>
                <a:moveTo>
                  <a:pt x="155" y="57"/>
                </a:moveTo>
                <a:cubicBezTo>
                  <a:pt x="145" y="57"/>
                  <a:pt x="137" y="49"/>
                  <a:pt x="137" y="40"/>
                </a:cubicBezTo>
                <a:cubicBezTo>
                  <a:pt x="137" y="31"/>
                  <a:pt x="145" y="23"/>
                  <a:pt x="155" y="23"/>
                </a:cubicBezTo>
                <a:cubicBezTo>
                  <a:pt x="164" y="23"/>
                  <a:pt x="172" y="31"/>
                  <a:pt x="172" y="40"/>
                </a:cubicBezTo>
                <a:cubicBezTo>
                  <a:pt x="172" y="49"/>
                  <a:pt x="164" y="57"/>
                  <a:pt x="155" y="57"/>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96">
            <a:extLst>
              <a:ext uri="{FF2B5EF4-FFF2-40B4-BE49-F238E27FC236}">
                <a16:creationId xmlns:a16="http://schemas.microsoft.com/office/drawing/2014/main" id="{7E94E6C3-1DE9-46A4-8D47-48F209E5A823}"/>
              </a:ext>
            </a:extLst>
          </p:cNvPr>
          <p:cNvSpPr>
            <a:spLocks noEditPoints="1"/>
          </p:cNvSpPr>
          <p:nvPr/>
        </p:nvSpPr>
        <p:spPr bwMode="auto">
          <a:xfrm>
            <a:off x="2039395" y="1773329"/>
            <a:ext cx="311186" cy="415535"/>
          </a:xfrm>
          <a:custGeom>
            <a:avLst/>
            <a:gdLst>
              <a:gd name="T0" fmla="*/ 23 w 141"/>
              <a:gd name="T1" fmla="*/ 69 h 189"/>
              <a:gd name="T2" fmla="*/ 35 w 141"/>
              <a:gd name="T3" fmla="*/ 57 h 189"/>
              <a:gd name="T4" fmla="*/ 35 w 141"/>
              <a:gd name="T5" fmla="*/ 79 h 189"/>
              <a:gd name="T6" fmla="*/ 23 w 141"/>
              <a:gd name="T7" fmla="*/ 92 h 189"/>
              <a:gd name="T8" fmla="*/ 35 w 141"/>
              <a:gd name="T9" fmla="*/ 79 h 189"/>
              <a:gd name="T10" fmla="*/ 23 w 141"/>
              <a:gd name="T11" fmla="*/ 101 h 189"/>
              <a:gd name="T12" fmla="*/ 35 w 141"/>
              <a:gd name="T13" fmla="*/ 114 h 189"/>
              <a:gd name="T14" fmla="*/ 35 w 141"/>
              <a:gd name="T15" fmla="*/ 123 h 189"/>
              <a:gd name="T16" fmla="*/ 23 w 141"/>
              <a:gd name="T17" fmla="*/ 136 h 189"/>
              <a:gd name="T18" fmla="*/ 35 w 141"/>
              <a:gd name="T19" fmla="*/ 123 h 189"/>
              <a:gd name="T20" fmla="*/ 35 w 141"/>
              <a:gd name="T21" fmla="*/ 158 h 189"/>
              <a:gd name="T22" fmla="*/ 23 w 141"/>
              <a:gd name="T23" fmla="*/ 146 h 189"/>
              <a:gd name="T24" fmla="*/ 44 w 141"/>
              <a:gd name="T25" fmla="*/ 158 h 189"/>
              <a:gd name="T26" fmla="*/ 119 w 141"/>
              <a:gd name="T27" fmla="*/ 151 h 189"/>
              <a:gd name="T28" fmla="*/ 44 w 141"/>
              <a:gd name="T29" fmla="*/ 158 h 189"/>
              <a:gd name="T30" fmla="*/ 44 w 141"/>
              <a:gd name="T31" fmla="*/ 129 h 189"/>
              <a:gd name="T32" fmla="*/ 119 w 141"/>
              <a:gd name="T33" fmla="*/ 136 h 189"/>
              <a:gd name="T34" fmla="*/ 119 w 141"/>
              <a:gd name="T35" fmla="*/ 107 h 189"/>
              <a:gd name="T36" fmla="*/ 44 w 141"/>
              <a:gd name="T37" fmla="*/ 114 h 189"/>
              <a:gd name="T38" fmla="*/ 119 w 141"/>
              <a:gd name="T39" fmla="*/ 107 h 189"/>
              <a:gd name="T40" fmla="*/ 44 w 141"/>
              <a:gd name="T41" fmla="*/ 62 h 189"/>
              <a:gd name="T42" fmla="*/ 119 w 141"/>
              <a:gd name="T43" fmla="*/ 69 h 189"/>
              <a:gd name="T44" fmla="*/ 119 w 141"/>
              <a:gd name="T45" fmla="*/ 84 h 189"/>
              <a:gd name="T46" fmla="*/ 44 w 141"/>
              <a:gd name="T47" fmla="*/ 92 h 189"/>
              <a:gd name="T48" fmla="*/ 119 w 141"/>
              <a:gd name="T49" fmla="*/ 84 h 189"/>
              <a:gd name="T50" fmla="*/ 59 w 141"/>
              <a:gd name="T51" fmla="*/ 12 h 189"/>
              <a:gd name="T52" fmla="*/ 82 w 141"/>
              <a:gd name="T53" fmla="*/ 12 h 189"/>
              <a:gd name="T54" fmla="*/ 115 w 141"/>
              <a:gd name="T55" fmla="*/ 37 h 189"/>
              <a:gd name="T56" fmla="*/ 37 w 141"/>
              <a:gd name="T57" fmla="*/ 23 h 189"/>
              <a:gd name="T58" fmla="*/ 71 w 141"/>
              <a:gd name="T59" fmla="*/ 15 h 189"/>
              <a:gd name="T60" fmla="*/ 71 w 141"/>
              <a:gd name="T61" fmla="*/ 9 h 189"/>
              <a:gd name="T62" fmla="*/ 132 w 141"/>
              <a:gd name="T63" fmla="*/ 16 h 189"/>
              <a:gd name="T64" fmla="*/ 106 w 141"/>
              <a:gd name="T65" fmla="*/ 18 h 189"/>
              <a:gd name="T66" fmla="*/ 130 w 141"/>
              <a:gd name="T67" fmla="*/ 27 h 189"/>
              <a:gd name="T68" fmla="*/ 11 w 141"/>
              <a:gd name="T69" fmla="*/ 178 h 189"/>
              <a:gd name="T70" fmla="*/ 24 w 141"/>
              <a:gd name="T71" fmla="*/ 27 h 189"/>
              <a:gd name="T72" fmla="*/ 43 w 141"/>
              <a:gd name="T73" fmla="*/ 16 h 189"/>
              <a:gd name="T74" fmla="*/ 0 w 141"/>
              <a:gd name="T75" fmla="*/ 25 h 189"/>
              <a:gd name="T76" fmla="*/ 9 w 141"/>
              <a:gd name="T77" fmla="*/ 189 h 189"/>
              <a:gd name="T78" fmla="*/ 141 w 141"/>
              <a:gd name="T79" fmla="*/ 180 h 189"/>
              <a:gd name="T80" fmla="*/ 132 w 141"/>
              <a:gd name="T81" fmla="*/ 1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1" h="189">
                <a:moveTo>
                  <a:pt x="35" y="69"/>
                </a:moveTo>
                <a:cubicBezTo>
                  <a:pt x="23" y="69"/>
                  <a:pt x="23" y="69"/>
                  <a:pt x="23" y="69"/>
                </a:cubicBezTo>
                <a:cubicBezTo>
                  <a:pt x="23" y="57"/>
                  <a:pt x="23" y="57"/>
                  <a:pt x="23" y="57"/>
                </a:cubicBezTo>
                <a:cubicBezTo>
                  <a:pt x="35" y="57"/>
                  <a:pt x="35" y="57"/>
                  <a:pt x="35" y="57"/>
                </a:cubicBezTo>
                <a:lnTo>
                  <a:pt x="35" y="69"/>
                </a:lnTo>
                <a:close/>
                <a:moveTo>
                  <a:pt x="35" y="79"/>
                </a:moveTo>
                <a:cubicBezTo>
                  <a:pt x="23" y="79"/>
                  <a:pt x="23" y="79"/>
                  <a:pt x="23" y="79"/>
                </a:cubicBezTo>
                <a:cubicBezTo>
                  <a:pt x="23" y="92"/>
                  <a:pt x="23" y="92"/>
                  <a:pt x="23" y="92"/>
                </a:cubicBezTo>
                <a:cubicBezTo>
                  <a:pt x="35" y="92"/>
                  <a:pt x="35" y="92"/>
                  <a:pt x="35" y="92"/>
                </a:cubicBezTo>
                <a:lnTo>
                  <a:pt x="35" y="79"/>
                </a:lnTo>
                <a:close/>
                <a:moveTo>
                  <a:pt x="35" y="101"/>
                </a:moveTo>
                <a:cubicBezTo>
                  <a:pt x="23" y="101"/>
                  <a:pt x="23" y="101"/>
                  <a:pt x="23" y="101"/>
                </a:cubicBezTo>
                <a:cubicBezTo>
                  <a:pt x="23" y="114"/>
                  <a:pt x="23" y="114"/>
                  <a:pt x="23" y="114"/>
                </a:cubicBezTo>
                <a:cubicBezTo>
                  <a:pt x="35" y="114"/>
                  <a:pt x="35" y="114"/>
                  <a:pt x="35" y="114"/>
                </a:cubicBezTo>
                <a:lnTo>
                  <a:pt x="35" y="101"/>
                </a:lnTo>
                <a:close/>
                <a:moveTo>
                  <a:pt x="35" y="123"/>
                </a:moveTo>
                <a:cubicBezTo>
                  <a:pt x="23" y="123"/>
                  <a:pt x="23" y="123"/>
                  <a:pt x="23" y="123"/>
                </a:cubicBezTo>
                <a:cubicBezTo>
                  <a:pt x="23" y="136"/>
                  <a:pt x="23" y="136"/>
                  <a:pt x="23" y="136"/>
                </a:cubicBezTo>
                <a:cubicBezTo>
                  <a:pt x="35" y="136"/>
                  <a:pt x="35" y="136"/>
                  <a:pt x="35" y="136"/>
                </a:cubicBezTo>
                <a:lnTo>
                  <a:pt x="35" y="123"/>
                </a:lnTo>
                <a:close/>
                <a:moveTo>
                  <a:pt x="23" y="158"/>
                </a:moveTo>
                <a:cubicBezTo>
                  <a:pt x="35" y="158"/>
                  <a:pt x="35" y="158"/>
                  <a:pt x="35" y="158"/>
                </a:cubicBezTo>
                <a:cubicBezTo>
                  <a:pt x="35" y="146"/>
                  <a:pt x="35" y="146"/>
                  <a:pt x="35" y="146"/>
                </a:cubicBezTo>
                <a:cubicBezTo>
                  <a:pt x="23" y="146"/>
                  <a:pt x="23" y="146"/>
                  <a:pt x="23" y="146"/>
                </a:cubicBezTo>
                <a:lnTo>
                  <a:pt x="23" y="158"/>
                </a:lnTo>
                <a:close/>
                <a:moveTo>
                  <a:pt x="44" y="158"/>
                </a:moveTo>
                <a:cubicBezTo>
                  <a:pt x="119" y="158"/>
                  <a:pt x="119" y="158"/>
                  <a:pt x="119" y="158"/>
                </a:cubicBezTo>
                <a:cubicBezTo>
                  <a:pt x="119" y="151"/>
                  <a:pt x="119" y="151"/>
                  <a:pt x="119" y="151"/>
                </a:cubicBezTo>
                <a:cubicBezTo>
                  <a:pt x="44" y="151"/>
                  <a:pt x="44" y="151"/>
                  <a:pt x="44" y="151"/>
                </a:cubicBezTo>
                <a:lnTo>
                  <a:pt x="44" y="158"/>
                </a:lnTo>
                <a:close/>
                <a:moveTo>
                  <a:pt x="119" y="129"/>
                </a:moveTo>
                <a:cubicBezTo>
                  <a:pt x="44" y="129"/>
                  <a:pt x="44" y="129"/>
                  <a:pt x="44" y="129"/>
                </a:cubicBezTo>
                <a:cubicBezTo>
                  <a:pt x="44" y="136"/>
                  <a:pt x="44" y="136"/>
                  <a:pt x="44" y="136"/>
                </a:cubicBezTo>
                <a:cubicBezTo>
                  <a:pt x="119" y="136"/>
                  <a:pt x="119" y="136"/>
                  <a:pt x="119" y="136"/>
                </a:cubicBezTo>
                <a:lnTo>
                  <a:pt x="119" y="129"/>
                </a:lnTo>
                <a:close/>
                <a:moveTo>
                  <a:pt x="119" y="107"/>
                </a:moveTo>
                <a:cubicBezTo>
                  <a:pt x="44" y="107"/>
                  <a:pt x="44" y="107"/>
                  <a:pt x="44" y="107"/>
                </a:cubicBezTo>
                <a:cubicBezTo>
                  <a:pt x="44" y="114"/>
                  <a:pt x="44" y="114"/>
                  <a:pt x="44" y="114"/>
                </a:cubicBezTo>
                <a:cubicBezTo>
                  <a:pt x="119" y="114"/>
                  <a:pt x="119" y="114"/>
                  <a:pt x="119" y="114"/>
                </a:cubicBezTo>
                <a:lnTo>
                  <a:pt x="119" y="107"/>
                </a:lnTo>
                <a:close/>
                <a:moveTo>
                  <a:pt x="119" y="62"/>
                </a:moveTo>
                <a:cubicBezTo>
                  <a:pt x="44" y="62"/>
                  <a:pt x="44" y="62"/>
                  <a:pt x="44" y="62"/>
                </a:cubicBezTo>
                <a:cubicBezTo>
                  <a:pt x="44" y="69"/>
                  <a:pt x="44" y="69"/>
                  <a:pt x="44" y="69"/>
                </a:cubicBezTo>
                <a:cubicBezTo>
                  <a:pt x="119" y="69"/>
                  <a:pt x="119" y="69"/>
                  <a:pt x="119" y="69"/>
                </a:cubicBezTo>
                <a:lnTo>
                  <a:pt x="119" y="62"/>
                </a:lnTo>
                <a:close/>
                <a:moveTo>
                  <a:pt x="119" y="84"/>
                </a:moveTo>
                <a:cubicBezTo>
                  <a:pt x="44" y="84"/>
                  <a:pt x="44" y="84"/>
                  <a:pt x="44" y="84"/>
                </a:cubicBezTo>
                <a:cubicBezTo>
                  <a:pt x="44" y="92"/>
                  <a:pt x="44" y="92"/>
                  <a:pt x="44" y="92"/>
                </a:cubicBezTo>
                <a:cubicBezTo>
                  <a:pt x="119" y="92"/>
                  <a:pt x="119" y="92"/>
                  <a:pt x="119" y="92"/>
                </a:cubicBezTo>
                <a:lnTo>
                  <a:pt x="119" y="84"/>
                </a:lnTo>
                <a:close/>
                <a:moveTo>
                  <a:pt x="37" y="23"/>
                </a:moveTo>
                <a:cubicBezTo>
                  <a:pt x="56" y="18"/>
                  <a:pt x="59" y="16"/>
                  <a:pt x="59" y="12"/>
                </a:cubicBezTo>
                <a:cubicBezTo>
                  <a:pt x="59" y="5"/>
                  <a:pt x="64" y="0"/>
                  <a:pt x="71" y="0"/>
                </a:cubicBezTo>
                <a:cubicBezTo>
                  <a:pt x="77" y="0"/>
                  <a:pt x="82" y="5"/>
                  <a:pt x="82" y="12"/>
                </a:cubicBezTo>
                <a:cubicBezTo>
                  <a:pt x="82" y="16"/>
                  <a:pt x="85" y="18"/>
                  <a:pt x="104" y="23"/>
                </a:cubicBezTo>
                <a:cubicBezTo>
                  <a:pt x="115" y="26"/>
                  <a:pt x="115" y="37"/>
                  <a:pt x="115" y="37"/>
                </a:cubicBezTo>
                <a:cubicBezTo>
                  <a:pt x="26" y="37"/>
                  <a:pt x="26" y="37"/>
                  <a:pt x="26" y="37"/>
                </a:cubicBezTo>
                <a:cubicBezTo>
                  <a:pt x="26" y="37"/>
                  <a:pt x="26" y="26"/>
                  <a:pt x="37" y="23"/>
                </a:cubicBezTo>
                <a:moveTo>
                  <a:pt x="68" y="12"/>
                </a:moveTo>
                <a:cubicBezTo>
                  <a:pt x="68" y="13"/>
                  <a:pt x="69" y="15"/>
                  <a:pt x="71" y="15"/>
                </a:cubicBezTo>
                <a:cubicBezTo>
                  <a:pt x="72" y="15"/>
                  <a:pt x="74" y="13"/>
                  <a:pt x="74" y="12"/>
                </a:cubicBezTo>
                <a:cubicBezTo>
                  <a:pt x="74" y="10"/>
                  <a:pt x="72" y="9"/>
                  <a:pt x="71" y="9"/>
                </a:cubicBezTo>
                <a:cubicBezTo>
                  <a:pt x="69" y="9"/>
                  <a:pt x="68" y="10"/>
                  <a:pt x="68" y="12"/>
                </a:cubicBezTo>
                <a:moveTo>
                  <a:pt x="132" y="16"/>
                </a:moveTo>
                <a:cubicBezTo>
                  <a:pt x="99" y="16"/>
                  <a:pt x="99" y="16"/>
                  <a:pt x="99" y="16"/>
                </a:cubicBezTo>
                <a:cubicBezTo>
                  <a:pt x="101" y="17"/>
                  <a:pt x="103" y="17"/>
                  <a:pt x="106" y="18"/>
                </a:cubicBezTo>
                <a:cubicBezTo>
                  <a:pt x="112" y="20"/>
                  <a:pt x="115" y="23"/>
                  <a:pt x="118" y="27"/>
                </a:cubicBezTo>
                <a:cubicBezTo>
                  <a:pt x="130" y="27"/>
                  <a:pt x="130" y="27"/>
                  <a:pt x="130" y="27"/>
                </a:cubicBezTo>
                <a:cubicBezTo>
                  <a:pt x="130" y="178"/>
                  <a:pt x="130" y="178"/>
                  <a:pt x="130" y="178"/>
                </a:cubicBezTo>
                <a:cubicBezTo>
                  <a:pt x="11" y="178"/>
                  <a:pt x="11" y="178"/>
                  <a:pt x="11" y="178"/>
                </a:cubicBezTo>
                <a:cubicBezTo>
                  <a:pt x="11" y="27"/>
                  <a:pt x="11" y="27"/>
                  <a:pt x="11" y="27"/>
                </a:cubicBezTo>
                <a:cubicBezTo>
                  <a:pt x="24" y="27"/>
                  <a:pt x="24" y="27"/>
                  <a:pt x="24" y="27"/>
                </a:cubicBezTo>
                <a:cubicBezTo>
                  <a:pt x="26" y="23"/>
                  <a:pt x="30" y="20"/>
                  <a:pt x="36" y="18"/>
                </a:cubicBezTo>
                <a:cubicBezTo>
                  <a:pt x="38" y="17"/>
                  <a:pt x="41" y="17"/>
                  <a:pt x="43" y="16"/>
                </a:cubicBezTo>
                <a:cubicBezTo>
                  <a:pt x="9" y="16"/>
                  <a:pt x="9" y="16"/>
                  <a:pt x="9" y="16"/>
                </a:cubicBezTo>
                <a:cubicBezTo>
                  <a:pt x="4" y="16"/>
                  <a:pt x="0" y="20"/>
                  <a:pt x="0" y="25"/>
                </a:cubicBezTo>
                <a:cubicBezTo>
                  <a:pt x="0" y="180"/>
                  <a:pt x="0" y="180"/>
                  <a:pt x="0" y="180"/>
                </a:cubicBezTo>
                <a:cubicBezTo>
                  <a:pt x="0" y="185"/>
                  <a:pt x="4" y="189"/>
                  <a:pt x="9" y="189"/>
                </a:cubicBezTo>
                <a:cubicBezTo>
                  <a:pt x="132" y="189"/>
                  <a:pt x="132" y="189"/>
                  <a:pt x="132" y="189"/>
                </a:cubicBezTo>
                <a:cubicBezTo>
                  <a:pt x="137" y="189"/>
                  <a:pt x="141" y="185"/>
                  <a:pt x="141" y="180"/>
                </a:cubicBezTo>
                <a:cubicBezTo>
                  <a:pt x="141" y="25"/>
                  <a:pt x="141" y="25"/>
                  <a:pt x="141" y="25"/>
                </a:cubicBezTo>
                <a:cubicBezTo>
                  <a:pt x="141" y="20"/>
                  <a:pt x="137" y="16"/>
                  <a:pt x="132" y="16"/>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5">
            <a:extLst>
              <a:ext uri="{FF2B5EF4-FFF2-40B4-BE49-F238E27FC236}">
                <a16:creationId xmlns:a16="http://schemas.microsoft.com/office/drawing/2014/main" id="{745ACBF6-CF18-41D4-B66C-8E87E2FB3050}"/>
              </a:ext>
            </a:extLst>
          </p:cNvPr>
          <p:cNvSpPr>
            <a:spLocks noEditPoints="1"/>
          </p:cNvSpPr>
          <p:nvPr/>
        </p:nvSpPr>
        <p:spPr bwMode="auto">
          <a:xfrm>
            <a:off x="6815460" y="4348430"/>
            <a:ext cx="426502" cy="433904"/>
          </a:xfrm>
          <a:custGeom>
            <a:avLst/>
            <a:gdLst>
              <a:gd name="T0" fmla="*/ 159 w 195"/>
              <a:gd name="T1" fmla="*/ 100 h 198"/>
              <a:gd name="T2" fmla="*/ 149 w 195"/>
              <a:gd name="T3" fmla="*/ 83 h 198"/>
              <a:gd name="T4" fmla="*/ 148 w 195"/>
              <a:gd name="T5" fmla="*/ 64 h 198"/>
              <a:gd name="T6" fmla="*/ 136 w 195"/>
              <a:gd name="T7" fmla="*/ 61 h 198"/>
              <a:gd name="T8" fmla="*/ 133 w 195"/>
              <a:gd name="T9" fmla="*/ 49 h 198"/>
              <a:gd name="T10" fmla="*/ 114 w 195"/>
              <a:gd name="T11" fmla="*/ 48 h 198"/>
              <a:gd name="T12" fmla="*/ 97 w 195"/>
              <a:gd name="T13" fmla="*/ 38 h 198"/>
              <a:gd name="T14" fmla="*/ 81 w 195"/>
              <a:gd name="T15" fmla="*/ 48 h 198"/>
              <a:gd name="T16" fmla="*/ 61 w 195"/>
              <a:gd name="T17" fmla="*/ 51 h 198"/>
              <a:gd name="T18" fmla="*/ 50 w 195"/>
              <a:gd name="T19" fmla="*/ 62 h 198"/>
              <a:gd name="T20" fmla="*/ 47 w 195"/>
              <a:gd name="T21" fmla="*/ 82 h 198"/>
              <a:gd name="T22" fmla="*/ 37 w 195"/>
              <a:gd name="T23" fmla="*/ 97 h 198"/>
              <a:gd name="T24" fmla="*/ 47 w 195"/>
              <a:gd name="T25" fmla="*/ 115 h 198"/>
              <a:gd name="T26" fmla="*/ 48 w 195"/>
              <a:gd name="T27" fmla="*/ 133 h 198"/>
              <a:gd name="T28" fmla="*/ 60 w 195"/>
              <a:gd name="T29" fmla="*/ 137 h 198"/>
              <a:gd name="T30" fmla="*/ 63 w 195"/>
              <a:gd name="T31" fmla="*/ 149 h 198"/>
              <a:gd name="T32" fmla="*/ 82 w 195"/>
              <a:gd name="T33" fmla="*/ 150 h 198"/>
              <a:gd name="T34" fmla="*/ 99 w 195"/>
              <a:gd name="T35" fmla="*/ 160 h 198"/>
              <a:gd name="T36" fmla="*/ 115 w 195"/>
              <a:gd name="T37" fmla="*/ 150 h 198"/>
              <a:gd name="T38" fmla="*/ 135 w 195"/>
              <a:gd name="T39" fmla="*/ 147 h 198"/>
              <a:gd name="T40" fmla="*/ 146 w 195"/>
              <a:gd name="T41" fmla="*/ 136 h 198"/>
              <a:gd name="T42" fmla="*/ 149 w 195"/>
              <a:gd name="T43" fmla="*/ 116 h 198"/>
              <a:gd name="T44" fmla="*/ 116 w 195"/>
              <a:gd name="T45" fmla="*/ 68 h 198"/>
              <a:gd name="T46" fmla="*/ 94 w 195"/>
              <a:gd name="T47" fmla="*/ 82 h 198"/>
              <a:gd name="T48" fmla="*/ 116 w 195"/>
              <a:gd name="T49" fmla="*/ 68 h 198"/>
              <a:gd name="T50" fmla="*/ 93 w 195"/>
              <a:gd name="T51" fmla="*/ 103 h 198"/>
              <a:gd name="T52" fmla="*/ 102 w 195"/>
              <a:gd name="T53" fmla="*/ 94 h 198"/>
              <a:gd name="T54" fmla="*/ 67 w 195"/>
              <a:gd name="T55" fmla="*/ 117 h 198"/>
              <a:gd name="T56" fmla="*/ 81 w 195"/>
              <a:gd name="T57" fmla="*/ 95 h 198"/>
              <a:gd name="T58" fmla="*/ 67 w 195"/>
              <a:gd name="T59" fmla="*/ 117 h 198"/>
              <a:gd name="T60" fmla="*/ 94 w 195"/>
              <a:gd name="T61" fmla="*/ 115 h 198"/>
              <a:gd name="T62" fmla="*/ 116 w 195"/>
              <a:gd name="T63" fmla="*/ 130 h 198"/>
              <a:gd name="T64" fmla="*/ 129 w 195"/>
              <a:gd name="T65" fmla="*/ 117 h 198"/>
              <a:gd name="T66" fmla="*/ 115 w 195"/>
              <a:gd name="T67" fmla="*/ 95 h 198"/>
              <a:gd name="T68" fmla="*/ 129 w 195"/>
              <a:gd name="T69" fmla="*/ 117 h 198"/>
              <a:gd name="T70" fmla="*/ 0 w 195"/>
              <a:gd name="T71" fmla="*/ 46 h 198"/>
              <a:gd name="T72" fmla="*/ 98 w 195"/>
              <a:gd name="T73" fmla="*/ 0 h 198"/>
              <a:gd name="T74" fmla="*/ 183 w 195"/>
              <a:gd name="T75" fmla="*/ 83 h 198"/>
              <a:gd name="T76" fmla="*/ 23 w 195"/>
              <a:gd name="T77" fmla="*/ 54 h 198"/>
              <a:gd name="T78" fmla="*/ 7 w 195"/>
              <a:gd name="T79" fmla="*/ 81 h 198"/>
              <a:gd name="T80" fmla="*/ 184 w 195"/>
              <a:gd name="T81" fmla="*/ 148 h 198"/>
              <a:gd name="T82" fmla="*/ 1 w 195"/>
              <a:gd name="T83" fmla="*/ 117 h 198"/>
              <a:gd name="T84" fmla="*/ 98 w 195"/>
              <a:gd name="T85" fmla="*/ 186 h 198"/>
              <a:gd name="T86" fmla="*/ 162 w 195"/>
              <a:gd name="T87" fmla="*/ 139 h 198"/>
              <a:gd name="T88" fmla="*/ 195 w 195"/>
              <a:gd name="T89" fmla="*/ 15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198">
                <a:moveTo>
                  <a:pt x="156" y="116"/>
                </a:moveTo>
                <a:cubicBezTo>
                  <a:pt x="158" y="111"/>
                  <a:pt x="159" y="106"/>
                  <a:pt x="159" y="100"/>
                </a:cubicBezTo>
                <a:cubicBezTo>
                  <a:pt x="156" y="100"/>
                  <a:pt x="154" y="100"/>
                  <a:pt x="152" y="98"/>
                </a:cubicBezTo>
                <a:cubicBezTo>
                  <a:pt x="152" y="93"/>
                  <a:pt x="151" y="88"/>
                  <a:pt x="149" y="83"/>
                </a:cubicBezTo>
                <a:cubicBezTo>
                  <a:pt x="151" y="81"/>
                  <a:pt x="153" y="79"/>
                  <a:pt x="155" y="79"/>
                </a:cubicBezTo>
                <a:cubicBezTo>
                  <a:pt x="154" y="74"/>
                  <a:pt x="151" y="69"/>
                  <a:pt x="148" y="64"/>
                </a:cubicBezTo>
                <a:cubicBezTo>
                  <a:pt x="146" y="66"/>
                  <a:pt x="143" y="67"/>
                  <a:pt x="141" y="67"/>
                </a:cubicBezTo>
                <a:cubicBezTo>
                  <a:pt x="139" y="65"/>
                  <a:pt x="138" y="63"/>
                  <a:pt x="136" y="61"/>
                </a:cubicBezTo>
                <a:cubicBezTo>
                  <a:pt x="134" y="59"/>
                  <a:pt x="132" y="57"/>
                  <a:pt x="130" y="56"/>
                </a:cubicBezTo>
                <a:cubicBezTo>
                  <a:pt x="130" y="53"/>
                  <a:pt x="131" y="51"/>
                  <a:pt x="133" y="49"/>
                </a:cubicBezTo>
                <a:cubicBezTo>
                  <a:pt x="128" y="46"/>
                  <a:pt x="123" y="43"/>
                  <a:pt x="118" y="41"/>
                </a:cubicBezTo>
                <a:cubicBezTo>
                  <a:pt x="117" y="44"/>
                  <a:pt x="116" y="46"/>
                  <a:pt x="114" y="48"/>
                </a:cubicBezTo>
                <a:cubicBezTo>
                  <a:pt x="109" y="46"/>
                  <a:pt x="104" y="45"/>
                  <a:pt x="99" y="45"/>
                </a:cubicBezTo>
                <a:cubicBezTo>
                  <a:pt x="97" y="43"/>
                  <a:pt x="96" y="41"/>
                  <a:pt x="97" y="38"/>
                </a:cubicBezTo>
                <a:cubicBezTo>
                  <a:pt x="91" y="38"/>
                  <a:pt x="86" y="39"/>
                  <a:pt x="80" y="41"/>
                </a:cubicBezTo>
                <a:cubicBezTo>
                  <a:pt x="81" y="43"/>
                  <a:pt x="81" y="46"/>
                  <a:pt x="81" y="48"/>
                </a:cubicBezTo>
                <a:cubicBezTo>
                  <a:pt x="76" y="50"/>
                  <a:pt x="71" y="52"/>
                  <a:pt x="67" y="55"/>
                </a:cubicBezTo>
                <a:cubicBezTo>
                  <a:pt x="65" y="54"/>
                  <a:pt x="63" y="53"/>
                  <a:pt x="61" y="51"/>
                </a:cubicBezTo>
                <a:cubicBezTo>
                  <a:pt x="59" y="52"/>
                  <a:pt x="57" y="54"/>
                  <a:pt x="55" y="56"/>
                </a:cubicBezTo>
                <a:cubicBezTo>
                  <a:pt x="53" y="58"/>
                  <a:pt x="51" y="60"/>
                  <a:pt x="50" y="62"/>
                </a:cubicBezTo>
                <a:cubicBezTo>
                  <a:pt x="52" y="63"/>
                  <a:pt x="53" y="66"/>
                  <a:pt x="54" y="68"/>
                </a:cubicBezTo>
                <a:cubicBezTo>
                  <a:pt x="51" y="72"/>
                  <a:pt x="49" y="77"/>
                  <a:pt x="47" y="82"/>
                </a:cubicBezTo>
                <a:cubicBezTo>
                  <a:pt x="45" y="82"/>
                  <a:pt x="42" y="82"/>
                  <a:pt x="40" y="81"/>
                </a:cubicBezTo>
                <a:cubicBezTo>
                  <a:pt x="38" y="87"/>
                  <a:pt x="37" y="92"/>
                  <a:pt x="37" y="97"/>
                </a:cubicBezTo>
                <a:cubicBezTo>
                  <a:pt x="40" y="97"/>
                  <a:pt x="42" y="98"/>
                  <a:pt x="44" y="100"/>
                </a:cubicBezTo>
                <a:cubicBezTo>
                  <a:pt x="44" y="105"/>
                  <a:pt x="45" y="110"/>
                  <a:pt x="47" y="115"/>
                </a:cubicBezTo>
                <a:cubicBezTo>
                  <a:pt x="45" y="117"/>
                  <a:pt x="43" y="118"/>
                  <a:pt x="41" y="119"/>
                </a:cubicBezTo>
                <a:cubicBezTo>
                  <a:pt x="42" y="124"/>
                  <a:pt x="45" y="129"/>
                  <a:pt x="48" y="133"/>
                </a:cubicBezTo>
                <a:cubicBezTo>
                  <a:pt x="50" y="132"/>
                  <a:pt x="53" y="131"/>
                  <a:pt x="55" y="131"/>
                </a:cubicBezTo>
                <a:cubicBezTo>
                  <a:pt x="57" y="133"/>
                  <a:pt x="58" y="135"/>
                  <a:pt x="60" y="137"/>
                </a:cubicBezTo>
                <a:cubicBezTo>
                  <a:pt x="62" y="139"/>
                  <a:pt x="64" y="140"/>
                  <a:pt x="66" y="142"/>
                </a:cubicBezTo>
                <a:cubicBezTo>
                  <a:pt x="66" y="144"/>
                  <a:pt x="65" y="147"/>
                  <a:pt x="63" y="149"/>
                </a:cubicBezTo>
                <a:cubicBezTo>
                  <a:pt x="68" y="152"/>
                  <a:pt x="73" y="154"/>
                  <a:pt x="78" y="156"/>
                </a:cubicBezTo>
                <a:cubicBezTo>
                  <a:pt x="79" y="154"/>
                  <a:pt x="80" y="152"/>
                  <a:pt x="82" y="150"/>
                </a:cubicBezTo>
                <a:cubicBezTo>
                  <a:pt x="87" y="152"/>
                  <a:pt x="92" y="152"/>
                  <a:pt x="97" y="152"/>
                </a:cubicBezTo>
                <a:cubicBezTo>
                  <a:pt x="99" y="154"/>
                  <a:pt x="100" y="157"/>
                  <a:pt x="99" y="160"/>
                </a:cubicBezTo>
                <a:cubicBezTo>
                  <a:pt x="105" y="159"/>
                  <a:pt x="110" y="159"/>
                  <a:pt x="115" y="157"/>
                </a:cubicBezTo>
                <a:cubicBezTo>
                  <a:pt x="114" y="155"/>
                  <a:pt x="114" y="152"/>
                  <a:pt x="115" y="150"/>
                </a:cubicBezTo>
                <a:cubicBezTo>
                  <a:pt x="120" y="148"/>
                  <a:pt x="125" y="146"/>
                  <a:pt x="129" y="143"/>
                </a:cubicBezTo>
                <a:cubicBezTo>
                  <a:pt x="131" y="143"/>
                  <a:pt x="133" y="145"/>
                  <a:pt x="135" y="147"/>
                </a:cubicBezTo>
                <a:cubicBezTo>
                  <a:pt x="137" y="146"/>
                  <a:pt x="139" y="144"/>
                  <a:pt x="141" y="142"/>
                </a:cubicBezTo>
                <a:cubicBezTo>
                  <a:pt x="143" y="140"/>
                  <a:pt x="145" y="138"/>
                  <a:pt x="146" y="136"/>
                </a:cubicBezTo>
                <a:cubicBezTo>
                  <a:pt x="144" y="134"/>
                  <a:pt x="143" y="132"/>
                  <a:pt x="142" y="130"/>
                </a:cubicBezTo>
                <a:cubicBezTo>
                  <a:pt x="145" y="125"/>
                  <a:pt x="147" y="121"/>
                  <a:pt x="149" y="116"/>
                </a:cubicBezTo>
                <a:cubicBezTo>
                  <a:pt x="151" y="115"/>
                  <a:pt x="154" y="115"/>
                  <a:pt x="156" y="116"/>
                </a:cubicBezTo>
                <a:close/>
                <a:moveTo>
                  <a:pt x="116" y="68"/>
                </a:moveTo>
                <a:cubicBezTo>
                  <a:pt x="102" y="82"/>
                  <a:pt x="102" y="82"/>
                  <a:pt x="102" y="82"/>
                </a:cubicBezTo>
                <a:cubicBezTo>
                  <a:pt x="99" y="82"/>
                  <a:pt x="97" y="82"/>
                  <a:pt x="94" y="82"/>
                </a:cubicBezTo>
                <a:cubicBezTo>
                  <a:pt x="80" y="68"/>
                  <a:pt x="80" y="68"/>
                  <a:pt x="80" y="68"/>
                </a:cubicBezTo>
                <a:cubicBezTo>
                  <a:pt x="91" y="62"/>
                  <a:pt x="105" y="62"/>
                  <a:pt x="116" y="68"/>
                </a:cubicBezTo>
                <a:close/>
                <a:moveTo>
                  <a:pt x="102" y="103"/>
                </a:moveTo>
                <a:cubicBezTo>
                  <a:pt x="100" y="106"/>
                  <a:pt x="96" y="106"/>
                  <a:pt x="93" y="103"/>
                </a:cubicBezTo>
                <a:cubicBezTo>
                  <a:pt x="91" y="101"/>
                  <a:pt x="91" y="97"/>
                  <a:pt x="93" y="94"/>
                </a:cubicBezTo>
                <a:cubicBezTo>
                  <a:pt x="96" y="92"/>
                  <a:pt x="100" y="92"/>
                  <a:pt x="102" y="94"/>
                </a:cubicBezTo>
                <a:cubicBezTo>
                  <a:pt x="105" y="97"/>
                  <a:pt x="105" y="101"/>
                  <a:pt x="102" y="103"/>
                </a:cubicBezTo>
                <a:close/>
                <a:moveTo>
                  <a:pt x="67" y="117"/>
                </a:moveTo>
                <a:cubicBezTo>
                  <a:pt x="61" y="106"/>
                  <a:pt x="61" y="92"/>
                  <a:pt x="67" y="81"/>
                </a:cubicBezTo>
                <a:cubicBezTo>
                  <a:pt x="81" y="95"/>
                  <a:pt x="81" y="95"/>
                  <a:pt x="81" y="95"/>
                </a:cubicBezTo>
                <a:cubicBezTo>
                  <a:pt x="81" y="97"/>
                  <a:pt x="81" y="100"/>
                  <a:pt x="81" y="103"/>
                </a:cubicBezTo>
                <a:lnTo>
                  <a:pt x="67" y="117"/>
                </a:lnTo>
                <a:close/>
                <a:moveTo>
                  <a:pt x="80" y="130"/>
                </a:moveTo>
                <a:cubicBezTo>
                  <a:pt x="94" y="115"/>
                  <a:pt x="94" y="115"/>
                  <a:pt x="94" y="115"/>
                </a:cubicBezTo>
                <a:cubicBezTo>
                  <a:pt x="97" y="116"/>
                  <a:pt x="99" y="116"/>
                  <a:pt x="102" y="115"/>
                </a:cubicBezTo>
                <a:cubicBezTo>
                  <a:pt x="116" y="130"/>
                  <a:pt x="116" y="130"/>
                  <a:pt x="116" y="130"/>
                </a:cubicBezTo>
                <a:cubicBezTo>
                  <a:pt x="105" y="136"/>
                  <a:pt x="91" y="136"/>
                  <a:pt x="80" y="130"/>
                </a:cubicBezTo>
                <a:close/>
                <a:moveTo>
                  <a:pt x="129" y="117"/>
                </a:moveTo>
                <a:cubicBezTo>
                  <a:pt x="115" y="103"/>
                  <a:pt x="115" y="103"/>
                  <a:pt x="115" y="103"/>
                </a:cubicBezTo>
                <a:cubicBezTo>
                  <a:pt x="115" y="100"/>
                  <a:pt x="115" y="97"/>
                  <a:pt x="115" y="95"/>
                </a:cubicBezTo>
                <a:cubicBezTo>
                  <a:pt x="129" y="81"/>
                  <a:pt x="129" y="81"/>
                  <a:pt x="129" y="81"/>
                </a:cubicBezTo>
                <a:cubicBezTo>
                  <a:pt x="135" y="92"/>
                  <a:pt x="135" y="106"/>
                  <a:pt x="129" y="117"/>
                </a:cubicBezTo>
                <a:close/>
                <a:moveTo>
                  <a:pt x="7" y="81"/>
                </a:moveTo>
                <a:cubicBezTo>
                  <a:pt x="0" y="46"/>
                  <a:pt x="0" y="46"/>
                  <a:pt x="0" y="46"/>
                </a:cubicBezTo>
                <a:cubicBezTo>
                  <a:pt x="12" y="50"/>
                  <a:pt x="12" y="50"/>
                  <a:pt x="12" y="50"/>
                </a:cubicBezTo>
                <a:cubicBezTo>
                  <a:pt x="29" y="19"/>
                  <a:pt x="62" y="0"/>
                  <a:pt x="98" y="0"/>
                </a:cubicBezTo>
                <a:cubicBezTo>
                  <a:pt x="145" y="0"/>
                  <a:pt x="186" y="34"/>
                  <a:pt x="195" y="80"/>
                </a:cubicBezTo>
                <a:cubicBezTo>
                  <a:pt x="183" y="83"/>
                  <a:pt x="183" y="83"/>
                  <a:pt x="183" y="83"/>
                </a:cubicBezTo>
                <a:cubicBezTo>
                  <a:pt x="176" y="42"/>
                  <a:pt x="140" y="12"/>
                  <a:pt x="98" y="12"/>
                </a:cubicBezTo>
                <a:cubicBezTo>
                  <a:pt x="67" y="12"/>
                  <a:pt x="39" y="28"/>
                  <a:pt x="23" y="54"/>
                </a:cubicBezTo>
                <a:cubicBezTo>
                  <a:pt x="34" y="58"/>
                  <a:pt x="34" y="58"/>
                  <a:pt x="34" y="58"/>
                </a:cubicBezTo>
                <a:lnTo>
                  <a:pt x="7" y="81"/>
                </a:lnTo>
                <a:close/>
                <a:moveTo>
                  <a:pt x="195" y="152"/>
                </a:moveTo>
                <a:cubicBezTo>
                  <a:pt x="184" y="148"/>
                  <a:pt x="184" y="148"/>
                  <a:pt x="184" y="148"/>
                </a:cubicBezTo>
                <a:cubicBezTo>
                  <a:pt x="167" y="179"/>
                  <a:pt x="134" y="198"/>
                  <a:pt x="98" y="198"/>
                </a:cubicBezTo>
                <a:cubicBezTo>
                  <a:pt x="50" y="198"/>
                  <a:pt x="10" y="164"/>
                  <a:pt x="1" y="117"/>
                </a:cubicBezTo>
                <a:cubicBezTo>
                  <a:pt x="13" y="115"/>
                  <a:pt x="13" y="115"/>
                  <a:pt x="13" y="115"/>
                </a:cubicBezTo>
                <a:cubicBezTo>
                  <a:pt x="20" y="156"/>
                  <a:pt x="56" y="186"/>
                  <a:pt x="98" y="186"/>
                </a:cubicBezTo>
                <a:cubicBezTo>
                  <a:pt x="129" y="186"/>
                  <a:pt x="157" y="170"/>
                  <a:pt x="173" y="143"/>
                </a:cubicBezTo>
                <a:cubicBezTo>
                  <a:pt x="162" y="139"/>
                  <a:pt x="162" y="139"/>
                  <a:pt x="162" y="139"/>
                </a:cubicBezTo>
                <a:cubicBezTo>
                  <a:pt x="189" y="116"/>
                  <a:pt x="189" y="116"/>
                  <a:pt x="189" y="116"/>
                </a:cubicBezTo>
                <a:lnTo>
                  <a:pt x="195" y="15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6">
            <a:extLst>
              <a:ext uri="{FF2B5EF4-FFF2-40B4-BE49-F238E27FC236}">
                <a16:creationId xmlns:a16="http://schemas.microsoft.com/office/drawing/2014/main" id="{3FB24D71-4E8D-4C4A-BC3D-91A203CE50E2}"/>
              </a:ext>
            </a:extLst>
          </p:cNvPr>
          <p:cNvSpPr>
            <a:spLocks noEditPoints="1"/>
          </p:cNvSpPr>
          <p:nvPr/>
        </p:nvSpPr>
        <p:spPr bwMode="auto">
          <a:xfrm>
            <a:off x="2032415" y="4342581"/>
            <a:ext cx="266358" cy="439753"/>
          </a:xfrm>
          <a:custGeom>
            <a:avLst/>
            <a:gdLst>
              <a:gd name="T0" fmla="*/ 28 w 108"/>
              <a:gd name="T1" fmla="*/ 142 h 178"/>
              <a:gd name="T2" fmla="*/ 29 w 108"/>
              <a:gd name="T3" fmla="*/ 153 h 178"/>
              <a:gd name="T4" fmla="*/ 17 w 108"/>
              <a:gd name="T5" fmla="*/ 158 h 178"/>
              <a:gd name="T6" fmla="*/ 0 w 108"/>
              <a:gd name="T7" fmla="*/ 172 h 178"/>
              <a:gd name="T8" fmla="*/ 0 w 108"/>
              <a:gd name="T9" fmla="*/ 142 h 178"/>
              <a:gd name="T10" fmla="*/ 24 w 108"/>
              <a:gd name="T11" fmla="*/ 117 h 178"/>
              <a:gd name="T12" fmla="*/ 26 w 108"/>
              <a:gd name="T13" fmla="*/ 134 h 178"/>
              <a:gd name="T14" fmla="*/ 27 w 108"/>
              <a:gd name="T15" fmla="*/ 137 h 178"/>
              <a:gd name="T16" fmla="*/ 27 w 108"/>
              <a:gd name="T17" fmla="*/ 137 h 178"/>
              <a:gd name="T18" fmla="*/ 28 w 108"/>
              <a:gd name="T19" fmla="*/ 142 h 178"/>
              <a:gd name="T20" fmla="*/ 86 w 108"/>
              <a:gd name="T21" fmla="*/ 120 h 178"/>
              <a:gd name="T22" fmla="*/ 84 w 108"/>
              <a:gd name="T23" fmla="*/ 134 h 178"/>
              <a:gd name="T24" fmla="*/ 83 w 108"/>
              <a:gd name="T25" fmla="*/ 137 h 178"/>
              <a:gd name="T26" fmla="*/ 83 w 108"/>
              <a:gd name="T27" fmla="*/ 137 h 178"/>
              <a:gd name="T28" fmla="*/ 83 w 108"/>
              <a:gd name="T29" fmla="*/ 142 h 178"/>
              <a:gd name="T30" fmla="*/ 81 w 108"/>
              <a:gd name="T31" fmla="*/ 154 h 178"/>
              <a:gd name="T32" fmla="*/ 90 w 108"/>
              <a:gd name="T33" fmla="*/ 158 h 178"/>
              <a:gd name="T34" fmla="*/ 108 w 108"/>
              <a:gd name="T35" fmla="*/ 172 h 178"/>
              <a:gd name="T36" fmla="*/ 108 w 108"/>
              <a:gd name="T37" fmla="*/ 142 h 178"/>
              <a:gd name="T38" fmla="*/ 86 w 108"/>
              <a:gd name="T39" fmla="*/ 120 h 178"/>
              <a:gd name="T40" fmla="*/ 55 w 108"/>
              <a:gd name="T41" fmla="*/ 0 h 178"/>
              <a:gd name="T42" fmla="*/ 26 w 108"/>
              <a:gd name="T43" fmla="*/ 42 h 178"/>
              <a:gd name="T44" fmla="*/ 84 w 108"/>
              <a:gd name="T45" fmla="*/ 42 h 178"/>
              <a:gd name="T46" fmla="*/ 55 w 108"/>
              <a:gd name="T47" fmla="*/ 0 h 178"/>
              <a:gd name="T48" fmla="*/ 35 w 108"/>
              <a:gd name="T49" fmla="*/ 162 h 178"/>
              <a:gd name="T50" fmla="*/ 45 w 108"/>
              <a:gd name="T51" fmla="*/ 162 h 178"/>
              <a:gd name="T52" fmla="*/ 45 w 108"/>
              <a:gd name="T53" fmla="*/ 141 h 178"/>
              <a:gd name="T54" fmla="*/ 31 w 108"/>
              <a:gd name="T55" fmla="*/ 141 h 178"/>
              <a:gd name="T56" fmla="*/ 35 w 108"/>
              <a:gd name="T57" fmla="*/ 162 h 178"/>
              <a:gd name="T58" fmla="*/ 87 w 108"/>
              <a:gd name="T59" fmla="*/ 62 h 178"/>
              <a:gd name="T60" fmla="*/ 80 w 108"/>
              <a:gd name="T61" fmla="*/ 133 h 178"/>
              <a:gd name="T62" fmla="*/ 65 w 108"/>
              <a:gd name="T63" fmla="*/ 133 h 178"/>
              <a:gd name="T64" fmla="*/ 65 w 108"/>
              <a:gd name="T65" fmla="*/ 116 h 178"/>
              <a:gd name="T66" fmla="*/ 45 w 108"/>
              <a:gd name="T67" fmla="*/ 116 h 178"/>
              <a:gd name="T68" fmla="*/ 45 w 108"/>
              <a:gd name="T69" fmla="*/ 133 h 178"/>
              <a:gd name="T70" fmla="*/ 30 w 108"/>
              <a:gd name="T71" fmla="*/ 133 h 178"/>
              <a:gd name="T72" fmla="*/ 23 w 108"/>
              <a:gd name="T73" fmla="*/ 61 h 178"/>
              <a:gd name="T74" fmla="*/ 24 w 108"/>
              <a:gd name="T75" fmla="*/ 50 h 178"/>
              <a:gd name="T76" fmla="*/ 86 w 108"/>
              <a:gd name="T77" fmla="*/ 50 h 178"/>
              <a:gd name="T78" fmla="*/ 87 w 108"/>
              <a:gd name="T79" fmla="*/ 59 h 178"/>
              <a:gd name="T80" fmla="*/ 88 w 108"/>
              <a:gd name="T81" fmla="*/ 61 h 178"/>
              <a:gd name="T82" fmla="*/ 87 w 108"/>
              <a:gd name="T83" fmla="*/ 62 h 178"/>
              <a:gd name="T84" fmla="*/ 67 w 108"/>
              <a:gd name="T85" fmla="*/ 72 h 178"/>
              <a:gd name="T86" fmla="*/ 55 w 108"/>
              <a:gd name="T87" fmla="*/ 61 h 178"/>
              <a:gd name="T88" fmla="*/ 44 w 108"/>
              <a:gd name="T89" fmla="*/ 72 h 178"/>
              <a:gd name="T90" fmla="*/ 55 w 108"/>
              <a:gd name="T91" fmla="*/ 83 h 178"/>
              <a:gd name="T92" fmla="*/ 67 w 108"/>
              <a:gd name="T93" fmla="*/ 72 h 178"/>
              <a:gd name="T94" fmla="*/ 65 w 108"/>
              <a:gd name="T95" fmla="*/ 162 h 178"/>
              <a:gd name="T96" fmla="*/ 74 w 108"/>
              <a:gd name="T97" fmla="*/ 162 h 178"/>
              <a:gd name="T98" fmla="*/ 76 w 108"/>
              <a:gd name="T99" fmla="*/ 162 h 178"/>
              <a:gd name="T100" fmla="*/ 79 w 108"/>
              <a:gd name="T101" fmla="*/ 141 h 178"/>
              <a:gd name="T102" fmla="*/ 65 w 108"/>
              <a:gd name="T103" fmla="*/ 141 h 178"/>
              <a:gd name="T104" fmla="*/ 65 w 108"/>
              <a:gd name="T105" fmla="*/ 162 h 178"/>
              <a:gd name="T106" fmla="*/ 49 w 108"/>
              <a:gd name="T107" fmla="*/ 178 h 178"/>
              <a:gd name="T108" fmla="*/ 61 w 108"/>
              <a:gd name="T109" fmla="*/ 178 h 178"/>
              <a:gd name="T110" fmla="*/ 61 w 108"/>
              <a:gd name="T111" fmla="*/ 120 h 178"/>
              <a:gd name="T112" fmla="*/ 49 w 108"/>
              <a:gd name="T113" fmla="*/ 120 h 178"/>
              <a:gd name="T114" fmla="*/ 49 w 108"/>
              <a:gd name="T11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178">
                <a:moveTo>
                  <a:pt x="28" y="142"/>
                </a:moveTo>
                <a:cubicBezTo>
                  <a:pt x="28" y="145"/>
                  <a:pt x="29" y="149"/>
                  <a:pt x="29" y="153"/>
                </a:cubicBezTo>
                <a:cubicBezTo>
                  <a:pt x="25" y="154"/>
                  <a:pt x="20" y="155"/>
                  <a:pt x="17" y="158"/>
                </a:cubicBezTo>
                <a:cubicBezTo>
                  <a:pt x="12" y="164"/>
                  <a:pt x="0" y="172"/>
                  <a:pt x="0" y="172"/>
                </a:cubicBezTo>
                <a:cubicBezTo>
                  <a:pt x="0" y="142"/>
                  <a:pt x="0" y="142"/>
                  <a:pt x="0" y="142"/>
                </a:cubicBezTo>
                <a:cubicBezTo>
                  <a:pt x="24" y="117"/>
                  <a:pt x="24" y="117"/>
                  <a:pt x="24" y="117"/>
                </a:cubicBezTo>
                <a:cubicBezTo>
                  <a:pt x="25" y="123"/>
                  <a:pt x="26" y="128"/>
                  <a:pt x="26" y="134"/>
                </a:cubicBezTo>
                <a:cubicBezTo>
                  <a:pt x="27" y="137"/>
                  <a:pt x="27" y="137"/>
                  <a:pt x="27" y="137"/>
                </a:cubicBezTo>
                <a:cubicBezTo>
                  <a:pt x="27" y="137"/>
                  <a:pt x="27" y="137"/>
                  <a:pt x="27" y="137"/>
                </a:cubicBezTo>
                <a:lnTo>
                  <a:pt x="28" y="142"/>
                </a:lnTo>
                <a:close/>
                <a:moveTo>
                  <a:pt x="86" y="120"/>
                </a:moveTo>
                <a:cubicBezTo>
                  <a:pt x="85" y="125"/>
                  <a:pt x="84" y="129"/>
                  <a:pt x="84" y="134"/>
                </a:cubicBezTo>
                <a:cubicBezTo>
                  <a:pt x="83" y="137"/>
                  <a:pt x="83" y="137"/>
                  <a:pt x="83" y="137"/>
                </a:cubicBezTo>
                <a:cubicBezTo>
                  <a:pt x="83" y="137"/>
                  <a:pt x="83" y="137"/>
                  <a:pt x="83" y="137"/>
                </a:cubicBezTo>
                <a:cubicBezTo>
                  <a:pt x="83" y="142"/>
                  <a:pt x="83" y="142"/>
                  <a:pt x="83" y="142"/>
                </a:cubicBezTo>
                <a:cubicBezTo>
                  <a:pt x="82" y="146"/>
                  <a:pt x="82" y="150"/>
                  <a:pt x="81" y="154"/>
                </a:cubicBezTo>
                <a:cubicBezTo>
                  <a:pt x="84" y="154"/>
                  <a:pt x="88" y="156"/>
                  <a:pt x="90" y="158"/>
                </a:cubicBezTo>
                <a:cubicBezTo>
                  <a:pt x="95" y="164"/>
                  <a:pt x="108" y="172"/>
                  <a:pt x="108" y="172"/>
                </a:cubicBezTo>
                <a:cubicBezTo>
                  <a:pt x="108" y="142"/>
                  <a:pt x="108" y="142"/>
                  <a:pt x="108" y="142"/>
                </a:cubicBezTo>
                <a:lnTo>
                  <a:pt x="86" y="120"/>
                </a:lnTo>
                <a:close/>
                <a:moveTo>
                  <a:pt x="55" y="0"/>
                </a:moveTo>
                <a:cubicBezTo>
                  <a:pt x="55" y="0"/>
                  <a:pt x="34" y="16"/>
                  <a:pt x="26" y="42"/>
                </a:cubicBezTo>
                <a:cubicBezTo>
                  <a:pt x="84" y="42"/>
                  <a:pt x="84" y="42"/>
                  <a:pt x="84" y="42"/>
                </a:cubicBezTo>
                <a:cubicBezTo>
                  <a:pt x="77" y="16"/>
                  <a:pt x="55" y="0"/>
                  <a:pt x="55" y="0"/>
                </a:cubicBezTo>
                <a:moveTo>
                  <a:pt x="35" y="162"/>
                </a:moveTo>
                <a:cubicBezTo>
                  <a:pt x="45" y="162"/>
                  <a:pt x="45" y="162"/>
                  <a:pt x="45" y="162"/>
                </a:cubicBezTo>
                <a:cubicBezTo>
                  <a:pt x="45" y="141"/>
                  <a:pt x="45" y="141"/>
                  <a:pt x="45" y="141"/>
                </a:cubicBezTo>
                <a:cubicBezTo>
                  <a:pt x="31" y="141"/>
                  <a:pt x="31" y="141"/>
                  <a:pt x="31" y="141"/>
                </a:cubicBezTo>
                <a:cubicBezTo>
                  <a:pt x="33" y="149"/>
                  <a:pt x="34" y="156"/>
                  <a:pt x="35" y="162"/>
                </a:cubicBezTo>
                <a:moveTo>
                  <a:pt x="87" y="62"/>
                </a:moveTo>
                <a:cubicBezTo>
                  <a:pt x="87" y="75"/>
                  <a:pt x="84" y="106"/>
                  <a:pt x="80" y="133"/>
                </a:cubicBezTo>
                <a:cubicBezTo>
                  <a:pt x="65" y="133"/>
                  <a:pt x="65" y="133"/>
                  <a:pt x="65" y="133"/>
                </a:cubicBezTo>
                <a:cubicBezTo>
                  <a:pt x="65" y="116"/>
                  <a:pt x="65" y="116"/>
                  <a:pt x="65" y="116"/>
                </a:cubicBezTo>
                <a:cubicBezTo>
                  <a:pt x="45" y="116"/>
                  <a:pt x="45" y="116"/>
                  <a:pt x="45" y="116"/>
                </a:cubicBezTo>
                <a:cubicBezTo>
                  <a:pt x="45" y="133"/>
                  <a:pt x="45" y="133"/>
                  <a:pt x="45" y="133"/>
                </a:cubicBezTo>
                <a:cubicBezTo>
                  <a:pt x="30" y="133"/>
                  <a:pt x="30" y="133"/>
                  <a:pt x="30" y="133"/>
                </a:cubicBezTo>
                <a:cubicBezTo>
                  <a:pt x="26" y="105"/>
                  <a:pt x="23" y="73"/>
                  <a:pt x="23" y="61"/>
                </a:cubicBezTo>
                <a:cubicBezTo>
                  <a:pt x="23" y="57"/>
                  <a:pt x="23" y="53"/>
                  <a:pt x="24" y="50"/>
                </a:cubicBezTo>
                <a:cubicBezTo>
                  <a:pt x="86" y="50"/>
                  <a:pt x="86" y="50"/>
                  <a:pt x="86" y="50"/>
                </a:cubicBezTo>
                <a:cubicBezTo>
                  <a:pt x="87" y="53"/>
                  <a:pt x="87" y="56"/>
                  <a:pt x="87" y="59"/>
                </a:cubicBezTo>
                <a:cubicBezTo>
                  <a:pt x="87" y="60"/>
                  <a:pt x="88" y="60"/>
                  <a:pt x="88" y="61"/>
                </a:cubicBezTo>
                <a:cubicBezTo>
                  <a:pt x="88" y="61"/>
                  <a:pt x="87" y="62"/>
                  <a:pt x="87" y="62"/>
                </a:cubicBezTo>
                <a:moveTo>
                  <a:pt x="67" y="72"/>
                </a:moveTo>
                <a:cubicBezTo>
                  <a:pt x="67" y="66"/>
                  <a:pt x="61" y="61"/>
                  <a:pt x="55" y="61"/>
                </a:cubicBezTo>
                <a:cubicBezTo>
                  <a:pt x="49" y="61"/>
                  <a:pt x="44" y="66"/>
                  <a:pt x="44" y="72"/>
                </a:cubicBezTo>
                <a:cubicBezTo>
                  <a:pt x="44" y="78"/>
                  <a:pt x="49" y="83"/>
                  <a:pt x="55" y="83"/>
                </a:cubicBezTo>
                <a:cubicBezTo>
                  <a:pt x="61" y="83"/>
                  <a:pt x="67" y="78"/>
                  <a:pt x="67" y="72"/>
                </a:cubicBezTo>
                <a:moveTo>
                  <a:pt x="65" y="162"/>
                </a:moveTo>
                <a:cubicBezTo>
                  <a:pt x="74" y="162"/>
                  <a:pt x="74" y="162"/>
                  <a:pt x="74" y="162"/>
                </a:cubicBezTo>
                <a:cubicBezTo>
                  <a:pt x="76" y="162"/>
                  <a:pt x="76" y="162"/>
                  <a:pt x="76" y="162"/>
                </a:cubicBezTo>
                <a:cubicBezTo>
                  <a:pt x="77" y="156"/>
                  <a:pt x="78" y="149"/>
                  <a:pt x="79" y="141"/>
                </a:cubicBezTo>
                <a:cubicBezTo>
                  <a:pt x="65" y="141"/>
                  <a:pt x="65" y="141"/>
                  <a:pt x="65" y="141"/>
                </a:cubicBezTo>
                <a:lnTo>
                  <a:pt x="65" y="162"/>
                </a:lnTo>
                <a:close/>
                <a:moveTo>
                  <a:pt x="49" y="178"/>
                </a:moveTo>
                <a:cubicBezTo>
                  <a:pt x="61" y="178"/>
                  <a:pt x="61" y="178"/>
                  <a:pt x="61" y="178"/>
                </a:cubicBezTo>
                <a:cubicBezTo>
                  <a:pt x="61" y="120"/>
                  <a:pt x="61" y="120"/>
                  <a:pt x="61" y="120"/>
                </a:cubicBezTo>
                <a:cubicBezTo>
                  <a:pt x="49" y="120"/>
                  <a:pt x="49" y="120"/>
                  <a:pt x="49" y="120"/>
                </a:cubicBezTo>
                <a:lnTo>
                  <a:pt x="49" y="178"/>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22">
            <a:extLst>
              <a:ext uri="{FF2B5EF4-FFF2-40B4-BE49-F238E27FC236}">
                <a16:creationId xmlns:a16="http://schemas.microsoft.com/office/drawing/2014/main" id="{A3ECAFD9-111A-4CA1-A07F-42D0D3135568}"/>
              </a:ext>
            </a:extLst>
          </p:cNvPr>
          <p:cNvSpPr>
            <a:spLocks noEditPoints="1"/>
          </p:cNvSpPr>
          <p:nvPr/>
        </p:nvSpPr>
        <p:spPr bwMode="auto">
          <a:xfrm>
            <a:off x="4375245" y="4395544"/>
            <a:ext cx="465032" cy="389148"/>
          </a:xfrm>
          <a:custGeom>
            <a:avLst/>
            <a:gdLst>
              <a:gd name="T0" fmla="*/ 138 w 202"/>
              <a:gd name="T1" fmla="*/ 143 h 169"/>
              <a:gd name="T2" fmla="*/ 142 w 202"/>
              <a:gd name="T3" fmla="*/ 154 h 169"/>
              <a:gd name="T4" fmla="*/ 126 w 202"/>
              <a:gd name="T5" fmla="*/ 154 h 169"/>
              <a:gd name="T6" fmla="*/ 97 w 202"/>
              <a:gd name="T7" fmla="*/ 149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4 h 169"/>
              <a:gd name="T24" fmla="*/ 144 w 202"/>
              <a:gd name="T25" fmla="*/ 29 h 169"/>
              <a:gd name="T26" fmla="*/ 132 w 202"/>
              <a:gd name="T27" fmla="*/ 67 h 169"/>
              <a:gd name="T28" fmla="*/ 131 w 202"/>
              <a:gd name="T29" fmla="*/ 92 h 169"/>
              <a:gd name="T30" fmla="*/ 123 w 202"/>
              <a:gd name="T31" fmla="*/ 113 h 169"/>
              <a:gd name="T32" fmla="*/ 135 w 202"/>
              <a:gd name="T33" fmla="*/ 98 h 169"/>
              <a:gd name="T34" fmla="*/ 141 w 202"/>
              <a:gd name="T35" fmla="*/ 71 h 169"/>
              <a:gd name="T36" fmla="*/ 145 w 202"/>
              <a:gd name="T37" fmla="*/ 67 h 169"/>
              <a:gd name="T38" fmla="*/ 142 w 202"/>
              <a:gd name="T39" fmla="*/ 77 h 169"/>
              <a:gd name="T40" fmla="*/ 148 w 202"/>
              <a:gd name="T41" fmla="*/ 90 h 169"/>
              <a:gd name="T42" fmla="*/ 146 w 202"/>
              <a:gd name="T43" fmla="*/ 99 h 169"/>
              <a:gd name="T44" fmla="*/ 148 w 202"/>
              <a:gd name="T45" fmla="*/ 108 h 169"/>
              <a:gd name="T46" fmla="*/ 142 w 202"/>
              <a:gd name="T47" fmla="*/ 121 h 169"/>
              <a:gd name="T48" fmla="*/ 144 w 202"/>
              <a:gd name="T49" fmla="*/ 129 h 169"/>
              <a:gd name="T50" fmla="*/ 138 w 202"/>
              <a:gd name="T51" fmla="*/ 143 h 169"/>
              <a:gd name="T52" fmla="*/ 202 w 202"/>
              <a:gd name="T53" fmla="*/ 99 h 169"/>
              <a:gd name="T54" fmla="*/ 190 w 202"/>
              <a:gd name="T55" fmla="*/ 88 h 169"/>
              <a:gd name="T56" fmla="*/ 185 w 202"/>
              <a:gd name="T57" fmla="*/ 88 h 169"/>
              <a:gd name="T58" fmla="*/ 194 w 202"/>
              <a:gd name="T59" fmla="*/ 77 h 169"/>
              <a:gd name="T60" fmla="*/ 182 w 202"/>
              <a:gd name="T61" fmla="*/ 66 h 169"/>
              <a:gd name="T62" fmla="*/ 159 w 202"/>
              <a:gd name="T63" fmla="*/ 66 h 169"/>
              <a:gd name="T64" fmla="*/ 148 w 202"/>
              <a:gd name="T65" fmla="*/ 77 h 169"/>
              <a:gd name="T66" fmla="*/ 160 w 202"/>
              <a:gd name="T67" fmla="*/ 88 h 169"/>
              <a:gd name="T68" fmla="*/ 161 w 202"/>
              <a:gd name="T69" fmla="*/ 88 h 169"/>
              <a:gd name="T70" fmla="*/ 152 w 202"/>
              <a:gd name="T71" fmla="*/ 99 h 169"/>
              <a:gd name="T72" fmla="*/ 161 w 202"/>
              <a:gd name="T73" fmla="*/ 110 h 169"/>
              <a:gd name="T74" fmla="*/ 160 w 202"/>
              <a:gd name="T75" fmla="*/ 110 h 169"/>
              <a:gd name="T76" fmla="*/ 148 w 202"/>
              <a:gd name="T77" fmla="*/ 121 h 169"/>
              <a:gd name="T78" fmla="*/ 157 w 202"/>
              <a:gd name="T79" fmla="*/ 132 h 169"/>
              <a:gd name="T80" fmla="*/ 156 w 202"/>
              <a:gd name="T81" fmla="*/ 132 h 169"/>
              <a:gd name="T82" fmla="*/ 144 w 202"/>
              <a:gd name="T83" fmla="*/ 143 h 169"/>
              <a:gd name="T84" fmla="*/ 156 w 202"/>
              <a:gd name="T85" fmla="*/ 154 h 169"/>
              <a:gd name="T86" fmla="*/ 167 w 202"/>
              <a:gd name="T87" fmla="*/ 154 h 169"/>
              <a:gd name="T88" fmla="*/ 179 w 202"/>
              <a:gd name="T89" fmla="*/ 154 h 169"/>
              <a:gd name="T90" fmla="*/ 191 w 202"/>
              <a:gd name="T91" fmla="*/ 143 h 169"/>
              <a:gd name="T92" fmla="*/ 181 w 202"/>
              <a:gd name="T93" fmla="*/ 132 h 169"/>
              <a:gd name="T94" fmla="*/ 186 w 202"/>
              <a:gd name="T95" fmla="*/ 132 h 169"/>
              <a:gd name="T96" fmla="*/ 198 w 202"/>
              <a:gd name="T97" fmla="*/ 121 h 169"/>
              <a:gd name="T98" fmla="*/ 189 w 202"/>
              <a:gd name="T99" fmla="*/ 110 h 169"/>
              <a:gd name="T100" fmla="*/ 190 w 202"/>
              <a:gd name="T101" fmla="*/ 110 h 169"/>
              <a:gd name="T102" fmla="*/ 202 w 202"/>
              <a:gd name="T103" fmla="*/ 99 h 169"/>
              <a:gd name="T104" fmla="*/ 0 w 202"/>
              <a:gd name="T105" fmla="*/ 67 h 169"/>
              <a:gd name="T106" fmla="*/ 53 w 202"/>
              <a:gd name="T107" fmla="*/ 67 h 169"/>
              <a:gd name="T108" fmla="*/ 53 w 202"/>
              <a:gd name="T109" fmla="*/ 169 h 169"/>
              <a:gd name="T110" fmla="*/ 0 w 202"/>
              <a:gd name="T111" fmla="*/ 169 h 169"/>
              <a:gd name="T112" fmla="*/ 0 w 202"/>
              <a:gd name="T113" fmla="*/ 67 h 169"/>
              <a:gd name="T114" fmla="*/ 32 w 202"/>
              <a:gd name="T115" fmla="*/ 153 h 169"/>
              <a:gd name="T116" fmla="*/ 38 w 202"/>
              <a:gd name="T117" fmla="*/ 159 h 169"/>
              <a:gd name="T118" fmla="*/ 45 w 202"/>
              <a:gd name="T119" fmla="*/ 153 h 169"/>
              <a:gd name="T120" fmla="*/ 38 w 202"/>
              <a:gd name="T121" fmla="*/ 146 h 169"/>
              <a:gd name="T122" fmla="*/ 32 w 202"/>
              <a:gd name="T123" fmla="*/ 15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3"/>
                </a:moveTo>
                <a:cubicBezTo>
                  <a:pt x="138" y="147"/>
                  <a:pt x="139" y="151"/>
                  <a:pt x="142" y="154"/>
                </a:cubicBezTo>
                <a:cubicBezTo>
                  <a:pt x="126" y="154"/>
                  <a:pt x="126" y="154"/>
                  <a:pt x="126" y="154"/>
                </a:cubicBezTo>
                <a:cubicBezTo>
                  <a:pt x="119" y="154"/>
                  <a:pt x="102" y="149"/>
                  <a:pt x="97" y="149"/>
                </a:cubicBezTo>
                <a:cubicBezTo>
                  <a:pt x="92" y="149"/>
                  <a:pt x="90" y="151"/>
                  <a:pt x="86" y="151"/>
                </a:cubicBezTo>
                <a:cubicBezTo>
                  <a:pt x="82" y="151"/>
                  <a:pt x="75" y="147"/>
                  <a:pt x="71" y="147"/>
                </a:cubicBezTo>
                <a:cubicBezTo>
                  <a:pt x="60" y="147"/>
                  <a:pt x="60" y="147"/>
                  <a:pt x="60" y="147"/>
                </a:cubicBezTo>
                <a:cubicBezTo>
                  <a:pt x="60" y="73"/>
                  <a:pt x="60" y="73"/>
                  <a:pt x="60" y="73"/>
                </a:cubicBezTo>
                <a:cubicBezTo>
                  <a:pt x="64" y="74"/>
                  <a:pt x="73" y="75"/>
                  <a:pt x="80" y="70"/>
                </a:cubicBezTo>
                <a:cubicBezTo>
                  <a:pt x="89" y="64"/>
                  <a:pt x="97" y="55"/>
                  <a:pt x="101" y="48"/>
                </a:cubicBezTo>
                <a:cubicBezTo>
                  <a:pt x="106" y="42"/>
                  <a:pt x="116" y="36"/>
                  <a:pt x="122" y="21"/>
                </a:cubicBezTo>
                <a:cubicBezTo>
                  <a:pt x="125" y="15"/>
                  <a:pt x="123" y="0"/>
                  <a:pt x="133" y="4"/>
                </a:cubicBezTo>
                <a:cubicBezTo>
                  <a:pt x="144" y="7"/>
                  <a:pt x="144" y="18"/>
                  <a:pt x="144" y="29"/>
                </a:cubicBezTo>
                <a:cubicBezTo>
                  <a:pt x="143" y="41"/>
                  <a:pt x="132" y="63"/>
                  <a:pt x="132" y="67"/>
                </a:cubicBezTo>
                <a:cubicBezTo>
                  <a:pt x="130" y="77"/>
                  <a:pt x="131" y="83"/>
                  <a:pt x="131" y="92"/>
                </a:cubicBezTo>
                <a:cubicBezTo>
                  <a:pt x="130" y="104"/>
                  <a:pt x="123" y="113"/>
                  <a:pt x="123" y="113"/>
                </a:cubicBezTo>
                <a:cubicBezTo>
                  <a:pt x="123" y="113"/>
                  <a:pt x="133" y="107"/>
                  <a:pt x="135" y="98"/>
                </a:cubicBezTo>
                <a:cubicBezTo>
                  <a:pt x="137" y="89"/>
                  <a:pt x="135" y="80"/>
                  <a:pt x="141" y="71"/>
                </a:cubicBezTo>
                <a:cubicBezTo>
                  <a:pt x="142" y="69"/>
                  <a:pt x="143" y="68"/>
                  <a:pt x="145" y="67"/>
                </a:cubicBezTo>
                <a:cubicBezTo>
                  <a:pt x="143" y="69"/>
                  <a:pt x="142" y="73"/>
                  <a:pt x="142" y="77"/>
                </a:cubicBezTo>
                <a:cubicBezTo>
                  <a:pt x="142" y="82"/>
                  <a:pt x="144" y="87"/>
                  <a:pt x="148" y="90"/>
                </a:cubicBezTo>
                <a:cubicBezTo>
                  <a:pt x="147" y="93"/>
                  <a:pt x="146" y="96"/>
                  <a:pt x="146" y="99"/>
                </a:cubicBezTo>
                <a:cubicBezTo>
                  <a:pt x="146" y="102"/>
                  <a:pt x="147" y="105"/>
                  <a:pt x="148" y="108"/>
                </a:cubicBezTo>
                <a:cubicBezTo>
                  <a:pt x="144" y="111"/>
                  <a:pt x="142" y="115"/>
                  <a:pt x="142" y="121"/>
                </a:cubicBezTo>
                <a:cubicBezTo>
                  <a:pt x="142" y="124"/>
                  <a:pt x="143" y="127"/>
                  <a:pt x="144" y="129"/>
                </a:cubicBezTo>
                <a:cubicBezTo>
                  <a:pt x="140" y="133"/>
                  <a:pt x="138" y="137"/>
                  <a:pt x="138" y="143"/>
                </a:cubicBezTo>
                <a:moveTo>
                  <a:pt x="202" y="99"/>
                </a:moveTo>
                <a:cubicBezTo>
                  <a:pt x="202" y="93"/>
                  <a:pt x="197" y="88"/>
                  <a:pt x="190" y="88"/>
                </a:cubicBezTo>
                <a:cubicBezTo>
                  <a:pt x="185" y="88"/>
                  <a:pt x="185" y="88"/>
                  <a:pt x="185" y="88"/>
                </a:cubicBezTo>
                <a:cubicBezTo>
                  <a:pt x="190" y="87"/>
                  <a:pt x="194" y="82"/>
                  <a:pt x="194" y="77"/>
                </a:cubicBezTo>
                <a:cubicBezTo>
                  <a:pt x="194" y="71"/>
                  <a:pt x="189" y="66"/>
                  <a:pt x="182" y="66"/>
                </a:cubicBezTo>
                <a:cubicBezTo>
                  <a:pt x="159" y="66"/>
                  <a:pt x="159" y="66"/>
                  <a:pt x="159" y="66"/>
                </a:cubicBezTo>
                <a:cubicBezTo>
                  <a:pt x="152" y="66"/>
                  <a:pt x="148" y="71"/>
                  <a:pt x="148" y="77"/>
                </a:cubicBezTo>
                <a:cubicBezTo>
                  <a:pt x="148" y="83"/>
                  <a:pt x="153" y="88"/>
                  <a:pt x="160" y="88"/>
                </a:cubicBezTo>
                <a:cubicBezTo>
                  <a:pt x="161" y="88"/>
                  <a:pt x="161" y="88"/>
                  <a:pt x="161" y="88"/>
                </a:cubicBezTo>
                <a:cubicBezTo>
                  <a:pt x="156" y="89"/>
                  <a:pt x="152" y="94"/>
                  <a:pt x="152" y="99"/>
                </a:cubicBezTo>
                <a:cubicBezTo>
                  <a:pt x="152" y="104"/>
                  <a:pt x="156" y="109"/>
                  <a:pt x="161" y="110"/>
                </a:cubicBezTo>
                <a:cubicBezTo>
                  <a:pt x="160" y="110"/>
                  <a:pt x="160" y="110"/>
                  <a:pt x="160" y="110"/>
                </a:cubicBezTo>
                <a:cubicBezTo>
                  <a:pt x="153" y="110"/>
                  <a:pt x="148" y="115"/>
                  <a:pt x="148" y="121"/>
                </a:cubicBezTo>
                <a:cubicBezTo>
                  <a:pt x="148" y="126"/>
                  <a:pt x="152" y="130"/>
                  <a:pt x="157" y="132"/>
                </a:cubicBezTo>
                <a:cubicBezTo>
                  <a:pt x="156" y="132"/>
                  <a:pt x="156" y="132"/>
                  <a:pt x="156" y="132"/>
                </a:cubicBezTo>
                <a:cubicBezTo>
                  <a:pt x="149" y="132"/>
                  <a:pt x="144" y="137"/>
                  <a:pt x="144" y="143"/>
                </a:cubicBezTo>
                <a:cubicBezTo>
                  <a:pt x="144" y="149"/>
                  <a:pt x="149" y="154"/>
                  <a:pt x="156" y="154"/>
                </a:cubicBezTo>
                <a:cubicBezTo>
                  <a:pt x="167" y="154"/>
                  <a:pt x="167" y="154"/>
                  <a:pt x="167" y="154"/>
                </a:cubicBezTo>
                <a:cubicBezTo>
                  <a:pt x="179" y="154"/>
                  <a:pt x="179" y="154"/>
                  <a:pt x="179" y="154"/>
                </a:cubicBezTo>
                <a:cubicBezTo>
                  <a:pt x="185" y="154"/>
                  <a:pt x="191" y="149"/>
                  <a:pt x="191" y="143"/>
                </a:cubicBezTo>
                <a:cubicBezTo>
                  <a:pt x="191" y="137"/>
                  <a:pt x="187" y="133"/>
                  <a:pt x="181" y="132"/>
                </a:cubicBezTo>
                <a:cubicBezTo>
                  <a:pt x="186" y="132"/>
                  <a:pt x="186" y="132"/>
                  <a:pt x="186" y="132"/>
                </a:cubicBezTo>
                <a:cubicBezTo>
                  <a:pt x="193" y="132"/>
                  <a:pt x="198" y="127"/>
                  <a:pt x="198" y="121"/>
                </a:cubicBezTo>
                <a:cubicBezTo>
                  <a:pt x="198" y="115"/>
                  <a:pt x="194" y="111"/>
                  <a:pt x="189" y="110"/>
                </a:cubicBezTo>
                <a:cubicBezTo>
                  <a:pt x="190" y="110"/>
                  <a:pt x="190" y="110"/>
                  <a:pt x="190" y="110"/>
                </a:cubicBezTo>
                <a:cubicBezTo>
                  <a:pt x="197" y="110"/>
                  <a:pt x="202" y="105"/>
                  <a:pt x="202" y="99"/>
                </a:cubicBezTo>
                <a:moveTo>
                  <a:pt x="0" y="67"/>
                </a:moveTo>
                <a:cubicBezTo>
                  <a:pt x="53" y="67"/>
                  <a:pt x="53" y="67"/>
                  <a:pt x="53" y="67"/>
                </a:cubicBezTo>
                <a:cubicBezTo>
                  <a:pt x="53" y="169"/>
                  <a:pt x="53" y="169"/>
                  <a:pt x="53" y="169"/>
                </a:cubicBezTo>
                <a:cubicBezTo>
                  <a:pt x="0" y="169"/>
                  <a:pt x="0" y="169"/>
                  <a:pt x="0" y="169"/>
                </a:cubicBezTo>
                <a:lnTo>
                  <a:pt x="0" y="67"/>
                </a:lnTo>
                <a:close/>
                <a:moveTo>
                  <a:pt x="32" y="153"/>
                </a:moveTo>
                <a:cubicBezTo>
                  <a:pt x="32" y="156"/>
                  <a:pt x="35" y="159"/>
                  <a:pt x="38" y="159"/>
                </a:cubicBezTo>
                <a:cubicBezTo>
                  <a:pt x="42" y="159"/>
                  <a:pt x="45" y="156"/>
                  <a:pt x="45" y="153"/>
                </a:cubicBezTo>
                <a:cubicBezTo>
                  <a:pt x="45" y="149"/>
                  <a:pt x="42" y="146"/>
                  <a:pt x="38" y="146"/>
                </a:cubicBezTo>
                <a:cubicBezTo>
                  <a:pt x="35" y="146"/>
                  <a:pt x="32" y="149"/>
                  <a:pt x="32" y="153"/>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68115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90"/>
                                        </p:tgtEl>
                                        <p:attrNameLst>
                                          <p:attrName>style.visibility</p:attrName>
                                        </p:attrNameLst>
                                      </p:cBhvr>
                                      <p:to>
                                        <p:strVal val="visible"/>
                                      </p:to>
                                    </p:set>
                                    <p:anim calcmode="lin" valueType="num">
                                      <p:cBhvr>
                                        <p:cTn id="15" dur="500" fill="hold"/>
                                        <p:tgtEl>
                                          <p:spTgt spid="90"/>
                                        </p:tgtEl>
                                        <p:attrNameLst>
                                          <p:attrName>ppt_w</p:attrName>
                                        </p:attrNameLst>
                                      </p:cBhvr>
                                      <p:tavLst>
                                        <p:tav tm="0">
                                          <p:val>
                                            <p:fltVal val="0"/>
                                          </p:val>
                                        </p:tav>
                                        <p:tav tm="100000">
                                          <p:val>
                                            <p:strVal val="#ppt_w"/>
                                          </p:val>
                                        </p:tav>
                                      </p:tavLst>
                                    </p:anim>
                                    <p:anim calcmode="lin" valueType="num">
                                      <p:cBhvr>
                                        <p:cTn id="16" dur="500" fill="hold"/>
                                        <p:tgtEl>
                                          <p:spTgt spid="90"/>
                                        </p:tgtEl>
                                        <p:attrNameLst>
                                          <p:attrName>ppt_h</p:attrName>
                                        </p:attrNameLst>
                                      </p:cBhvr>
                                      <p:tavLst>
                                        <p:tav tm="0">
                                          <p:val>
                                            <p:fltVal val="0"/>
                                          </p:val>
                                        </p:tav>
                                        <p:tav tm="100000">
                                          <p:val>
                                            <p:strVal val="#ppt_h"/>
                                          </p:val>
                                        </p:tav>
                                      </p:tavLst>
                                    </p:anim>
                                    <p:animEffect transition="in" filter="fade">
                                      <p:cBhvr>
                                        <p:cTn id="17" dur="500"/>
                                        <p:tgtEl>
                                          <p:spTgt spid="9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animEffect transition="in" filter="fade">
                                      <p:cBhvr>
                                        <p:cTn id="39" dur="500"/>
                                        <p:tgtEl>
                                          <p:spTgt spid="87"/>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500"/>
                                        <p:tgtEl>
                                          <p:spTgt spid="18"/>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childTnLst>
                          </p:cTn>
                        </p:par>
                        <p:par>
                          <p:cTn id="56" fill="hold">
                            <p:stCondLst>
                              <p:cond delay="6000"/>
                            </p:stCondLst>
                            <p:childTnLst>
                              <p:par>
                                <p:cTn id="57" presetID="53" presetClass="entr" presetSubtype="16"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 calcmode="lin" valueType="num">
                                      <p:cBhvr>
                                        <p:cTn id="59" dur="500" fill="hold"/>
                                        <p:tgtEl>
                                          <p:spTgt spid="88"/>
                                        </p:tgtEl>
                                        <p:attrNameLst>
                                          <p:attrName>ppt_w</p:attrName>
                                        </p:attrNameLst>
                                      </p:cBhvr>
                                      <p:tavLst>
                                        <p:tav tm="0">
                                          <p:val>
                                            <p:fltVal val="0"/>
                                          </p:val>
                                        </p:tav>
                                        <p:tav tm="100000">
                                          <p:val>
                                            <p:strVal val="#ppt_w"/>
                                          </p:val>
                                        </p:tav>
                                      </p:tavLst>
                                    </p:anim>
                                    <p:anim calcmode="lin" valueType="num">
                                      <p:cBhvr>
                                        <p:cTn id="60" dur="500" fill="hold"/>
                                        <p:tgtEl>
                                          <p:spTgt spid="88"/>
                                        </p:tgtEl>
                                        <p:attrNameLst>
                                          <p:attrName>ppt_h</p:attrName>
                                        </p:attrNameLst>
                                      </p:cBhvr>
                                      <p:tavLst>
                                        <p:tav tm="0">
                                          <p:val>
                                            <p:fltVal val="0"/>
                                          </p:val>
                                        </p:tav>
                                        <p:tav tm="100000">
                                          <p:val>
                                            <p:strVal val="#ppt_h"/>
                                          </p:val>
                                        </p:tav>
                                      </p:tavLst>
                                    </p:anim>
                                    <p:animEffect transition="in" filter="fade">
                                      <p:cBhvr>
                                        <p:cTn id="61" dur="500"/>
                                        <p:tgtEl>
                                          <p:spTgt spid="88"/>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par>
                          <p:cTn id="66" fill="hold">
                            <p:stCondLst>
                              <p:cond delay="7000"/>
                            </p:stCondLst>
                            <p:childTnLst>
                              <p:par>
                                <p:cTn id="67" presetID="22" presetClass="entr" presetSubtype="1"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up)">
                                      <p:cBhvr>
                                        <p:cTn id="69" dur="500"/>
                                        <p:tgtEl>
                                          <p:spTgt spid="22"/>
                                        </p:tgtEl>
                                      </p:cBhvr>
                                    </p:animEffect>
                                  </p:childTnLst>
                                </p:cTn>
                              </p:par>
                            </p:childTnLst>
                          </p:cTn>
                        </p:par>
                        <p:par>
                          <p:cTn id="70" fill="hold">
                            <p:stCondLst>
                              <p:cond delay="7500"/>
                            </p:stCondLst>
                            <p:childTnLst>
                              <p:par>
                                <p:cTn id="71" presetID="22" presetClass="entr" presetSubtype="8"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left)">
                                      <p:cBhvr>
                                        <p:cTn id="73" dur="500"/>
                                        <p:tgtEl>
                                          <p:spTgt spid="15"/>
                                        </p:tgtEl>
                                      </p:cBhvr>
                                    </p:animEffect>
                                  </p:childTnLst>
                                </p:cTn>
                              </p:par>
                            </p:childTnLst>
                          </p:cTn>
                        </p:par>
                        <p:par>
                          <p:cTn id="74" fill="hold">
                            <p:stCondLst>
                              <p:cond delay="8000"/>
                            </p:stCondLst>
                            <p:childTnLst>
                              <p:par>
                                <p:cTn id="75" presetID="10" presetClass="entr" presetSubtype="0"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500"/>
                                        <p:tgtEl>
                                          <p:spTgt spid="71"/>
                                        </p:tgtEl>
                                      </p:cBhvr>
                                    </p:animEffect>
                                  </p:childTnLst>
                                </p:cTn>
                              </p:par>
                            </p:childTnLst>
                          </p:cTn>
                        </p:par>
                        <p:par>
                          <p:cTn id="78" fill="hold">
                            <p:stCondLst>
                              <p:cond delay="8500"/>
                            </p:stCondLst>
                            <p:childTnLst>
                              <p:par>
                                <p:cTn id="79" presetID="53" presetClass="entr" presetSubtype="16" fill="hold" grpId="0" nodeType="afterEffect">
                                  <p:stCondLst>
                                    <p:cond delay="0"/>
                                  </p:stCondLst>
                                  <p:childTnLst>
                                    <p:set>
                                      <p:cBhvr>
                                        <p:cTn id="80" dur="1" fill="hold">
                                          <p:stCondLst>
                                            <p:cond delay="0"/>
                                          </p:stCondLst>
                                        </p:cTn>
                                        <p:tgtEl>
                                          <p:spTgt spid="89"/>
                                        </p:tgtEl>
                                        <p:attrNameLst>
                                          <p:attrName>style.visibility</p:attrName>
                                        </p:attrNameLst>
                                      </p:cBhvr>
                                      <p:to>
                                        <p:strVal val="visible"/>
                                      </p:to>
                                    </p:set>
                                    <p:anim calcmode="lin" valueType="num">
                                      <p:cBhvr>
                                        <p:cTn id="81" dur="500" fill="hold"/>
                                        <p:tgtEl>
                                          <p:spTgt spid="89"/>
                                        </p:tgtEl>
                                        <p:attrNameLst>
                                          <p:attrName>ppt_w</p:attrName>
                                        </p:attrNameLst>
                                      </p:cBhvr>
                                      <p:tavLst>
                                        <p:tav tm="0">
                                          <p:val>
                                            <p:fltVal val="0"/>
                                          </p:val>
                                        </p:tav>
                                        <p:tav tm="100000">
                                          <p:val>
                                            <p:strVal val="#ppt_w"/>
                                          </p:val>
                                        </p:tav>
                                      </p:tavLst>
                                    </p:anim>
                                    <p:anim calcmode="lin" valueType="num">
                                      <p:cBhvr>
                                        <p:cTn id="82" dur="500" fill="hold"/>
                                        <p:tgtEl>
                                          <p:spTgt spid="89"/>
                                        </p:tgtEl>
                                        <p:attrNameLst>
                                          <p:attrName>ppt_h</p:attrName>
                                        </p:attrNameLst>
                                      </p:cBhvr>
                                      <p:tavLst>
                                        <p:tav tm="0">
                                          <p:val>
                                            <p:fltVal val="0"/>
                                          </p:val>
                                        </p:tav>
                                        <p:tav tm="100000">
                                          <p:val>
                                            <p:strVal val="#ppt_h"/>
                                          </p:val>
                                        </p:tav>
                                      </p:tavLst>
                                    </p:anim>
                                    <p:animEffect transition="in" filter="fade">
                                      <p:cBhvr>
                                        <p:cTn id="83" dur="500"/>
                                        <p:tgtEl>
                                          <p:spTgt spid="89"/>
                                        </p:tgtEl>
                                      </p:cBhvr>
                                    </p:animEffect>
                                  </p:childTnLst>
                                </p:cTn>
                              </p:par>
                            </p:childTnLst>
                          </p:cTn>
                        </p:par>
                        <p:par>
                          <p:cTn id="84" fill="hold">
                            <p:stCondLst>
                              <p:cond delay="9000"/>
                            </p:stCondLst>
                            <p:childTnLst>
                              <p:par>
                                <p:cTn id="85" presetID="10" presetClass="entr" presetSubtype="0" fill="hold" grpId="0"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par>
                          <p:cTn id="88" fill="hold">
                            <p:stCondLst>
                              <p:cond delay="9500"/>
                            </p:stCondLst>
                            <p:childTnLst>
                              <p:par>
                                <p:cTn id="89" presetID="22" presetClass="entr" presetSubtype="1"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up)">
                                      <p:cBhvr>
                                        <p:cTn id="91" dur="500"/>
                                        <p:tgtEl>
                                          <p:spTgt spid="26"/>
                                        </p:tgtEl>
                                      </p:cBhvr>
                                    </p:animEffect>
                                  </p:childTnLst>
                                </p:cTn>
                              </p:par>
                            </p:childTnLst>
                          </p:cTn>
                        </p:par>
                        <p:par>
                          <p:cTn id="92" fill="hold">
                            <p:stCondLst>
                              <p:cond delay="10000"/>
                            </p:stCondLst>
                            <p:childTnLst>
                              <p:par>
                                <p:cTn id="93" presetID="22" presetClass="entr" presetSubtype="1" fill="hold" grpId="0"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wipe(up)">
                                      <p:cBhvr>
                                        <p:cTn id="95" dur="500"/>
                                        <p:tgtEl>
                                          <p:spTgt spid="12"/>
                                        </p:tgtEl>
                                      </p:cBhvr>
                                    </p:animEffect>
                                  </p:childTnLst>
                                </p:cTn>
                              </p:par>
                            </p:childTnLst>
                          </p:cTn>
                        </p:par>
                        <p:par>
                          <p:cTn id="96" fill="hold">
                            <p:stCondLst>
                              <p:cond delay="10500"/>
                            </p:stCondLst>
                            <p:childTnLst>
                              <p:par>
                                <p:cTn id="97" presetID="10" presetClass="entr" presetSubtype="0" fill="hold" nodeType="afterEffect">
                                  <p:stCondLst>
                                    <p:cond delay="0"/>
                                  </p:stCondLst>
                                  <p:childTnLst>
                                    <p:set>
                                      <p:cBhvr>
                                        <p:cTn id="98" dur="1" fill="hold">
                                          <p:stCondLst>
                                            <p:cond delay="0"/>
                                          </p:stCondLst>
                                        </p:cTn>
                                        <p:tgtEl>
                                          <p:spTgt spid="74"/>
                                        </p:tgtEl>
                                        <p:attrNameLst>
                                          <p:attrName>style.visibility</p:attrName>
                                        </p:attrNameLst>
                                      </p:cBhvr>
                                      <p:to>
                                        <p:strVal val="visible"/>
                                      </p:to>
                                    </p:set>
                                    <p:animEffect transition="in" filter="fade">
                                      <p:cBhvr>
                                        <p:cTn id="99" dur="500"/>
                                        <p:tgtEl>
                                          <p:spTgt spid="74"/>
                                        </p:tgtEl>
                                      </p:cBhvr>
                                    </p:animEffect>
                                  </p:childTnLst>
                                </p:cTn>
                              </p:par>
                            </p:childTnLst>
                          </p:cTn>
                        </p:par>
                        <p:par>
                          <p:cTn id="100" fill="hold">
                            <p:stCondLst>
                              <p:cond delay="11000"/>
                            </p:stCondLst>
                            <p:childTnLst>
                              <p:par>
                                <p:cTn id="101" presetID="53" presetClass="entr" presetSubtype="16" fill="hold" grpId="0" nodeType="afterEffect">
                                  <p:stCondLst>
                                    <p:cond delay="0"/>
                                  </p:stCondLst>
                                  <p:childTnLst>
                                    <p:set>
                                      <p:cBhvr>
                                        <p:cTn id="102" dur="1" fill="hold">
                                          <p:stCondLst>
                                            <p:cond delay="0"/>
                                          </p:stCondLst>
                                        </p:cTn>
                                        <p:tgtEl>
                                          <p:spTgt spid="86"/>
                                        </p:tgtEl>
                                        <p:attrNameLst>
                                          <p:attrName>style.visibility</p:attrName>
                                        </p:attrNameLst>
                                      </p:cBhvr>
                                      <p:to>
                                        <p:strVal val="visible"/>
                                      </p:to>
                                    </p:set>
                                    <p:anim calcmode="lin" valueType="num">
                                      <p:cBhvr>
                                        <p:cTn id="103" dur="500" fill="hold"/>
                                        <p:tgtEl>
                                          <p:spTgt spid="86"/>
                                        </p:tgtEl>
                                        <p:attrNameLst>
                                          <p:attrName>ppt_w</p:attrName>
                                        </p:attrNameLst>
                                      </p:cBhvr>
                                      <p:tavLst>
                                        <p:tav tm="0">
                                          <p:val>
                                            <p:fltVal val="0"/>
                                          </p:val>
                                        </p:tav>
                                        <p:tav tm="100000">
                                          <p:val>
                                            <p:strVal val="#ppt_w"/>
                                          </p:val>
                                        </p:tav>
                                      </p:tavLst>
                                    </p:anim>
                                    <p:anim calcmode="lin" valueType="num">
                                      <p:cBhvr>
                                        <p:cTn id="104" dur="500" fill="hold"/>
                                        <p:tgtEl>
                                          <p:spTgt spid="86"/>
                                        </p:tgtEl>
                                        <p:attrNameLst>
                                          <p:attrName>ppt_h</p:attrName>
                                        </p:attrNameLst>
                                      </p:cBhvr>
                                      <p:tavLst>
                                        <p:tav tm="0">
                                          <p:val>
                                            <p:fltVal val="0"/>
                                          </p:val>
                                        </p:tav>
                                        <p:tav tm="100000">
                                          <p:val>
                                            <p:strVal val="#ppt_h"/>
                                          </p:val>
                                        </p:tav>
                                      </p:tavLst>
                                    </p:anim>
                                    <p:animEffect transition="in" filter="fade">
                                      <p:cBhvr>
                                        <p:cTn id="105" dur="500"/>
                                        <p:tgtEl>
                                          <p:spTgt spid="86"/>
                                        </p:tgtEl>
                                      </p:cBhvr>
                                    </p:animEffect>
                                  </p:childTnLst>
                                </p:cTn>
                              </p:par>
                            </p:childTnLst>
                          </p:cTn>
                        </p:par>
                        <p:par>
                          <p:cTn id="106" fill="hold">
                            <p:stCondLst>
                              <p:cond delay="11500"/>
                            </p:stCondLst>
                            <p:childTnLst>
                              <p:par>
                                <p:cTn id="107" presetID="10" presetClass="entr" presetSubtype="0" fill="hold" grpId="0" nodeType="after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childTnLst>
                          </p:cTn>
                        </p:par>
                        <p:par>
                          <p:cTn id="110" fill="hold">
                            <p:stCondLst>
                              <p:cond delay="12000"/>
                            </p:stCondLst>
                            <p:childTnLst>
                              <p:par>
                                <p:cTn id="111" presetID="22" presetClass="entr" presetSubtype="1" fill="hold" grpId="0"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wipe(up)">
                                      <p:cBhvr>
                                        <p:cTn id="113" dur="500"/>
                                        <p:tgtEl>
                                          <p:spTgt spid="28"/>
                                        </p:tgtEl>
                                      </p:cBhvr>
                                    </p:animEffect>
                                  </p:childTnLst>
                                </p:cTn>
                              </p:par>
                            </p:childTnLst>
                          </p:cTn>
                        </p:par>
                        <p:par>
                          <p:cTn id="114" fill="hold">
                            <p:stCondLst>
                              <p:cond delay="12500"/>
                            </p:stCondLst>
                            <p:childTnLst>
                              <p:par>
                                <p:cTn id="115" presetID="22" presetClass="entr" presetSubtype="2" fill="hold" grpId="0" nodeType="after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wipe(right)">
                                      <p:cBhvr>
                                        <p:cTn id="117" dur="500"/>
                                        <p:tgtEl>
                                          <p:spTgt spid="14"/>
                                        </p:tgtEl>
                                      </p:cBhvr>
                                    </p:animEffect>
                                  </p:childTnLst>
                                </p:cTn>
                              </p:par>
                            </p:childTnLst>
                          </p:cTn>
                        </p:par>
                        <p:par>
                          <p:cTn id="118" fill="hold">
                            <p:stCondLst>
                              <p:cond delay="13000"/>
                            </p:stCondLst>
                            <p:childTnLst>
                              <p:par>
                                <p:cTn id="119" presetID="10" presetClass="entr" presetSubtype="0" fill="hold" nodeType="afterEffect">
                                  <p:stCondLst>
                                    <p:cond delay="0"/>
                                  </p:stCondLst>
                                  <p:childTnLst>
                                    <p:set>
                                      <p:cBhvr>
                                        <p:cTn id="120" dur="1" fill="hold">
                                          <p:stCondLst>
                                            <p:cond delay="0"/>
                                          </p:stCondLst>
                                        </p:cTn>
                                        <p:tgtEl>
                                          <p:spTgt spid="77"/>
                                        </p:tgtEl>
                                        <p:attrNameLst>
                                          <p:attrName>style.visibility</p:attrName>
                                        </p:attrNameLst>
                                      </p:cBhvr>
                                      <p:to>
                                        <p:strVal val="visible"/>
                                      </p:to>
                                    </p:set>
                                    <p:animEffect transition="in" filter="fade">
                                      <p:cBhvr>
                                        <p:cTn id="121" dur="500"/>
                                        <p:tgtEl>
                                          <p:spTgt spid="77"/>
                                        </p:tgtEl>
                                      </p:cBhvr>
                                    </p:animEffect>
                                  </p:childTnLst>
                                </p:cTn>
                              </p:par>
                            </p:childTnLst>
                          </p:cTn>
                        </p:par>
                        <p:par>
                          <p:cTn id="122" fill="hold">
                            <p:stCondLst>
                              <p:cond delay="13500"/>
                            </p:stCondLst>
                            <p:childTnLst>
                              <p:par>
                                <p:cTn id="123" presetID="53" presetClass="entr" presetSubtype="16" fill="hold" grpId="0" nodeType="afterEffect">
                                  <p:stCondLst>
                                    <p:cond delay="0"/>
                                  </p:stCondLst>
                                  <p:childTnLst>
                                    <p:set>
                                      <p:cBhvr>
                                        <p:cTn id="124" dur="1" fill="hold">
                                          <p:stCondLst>
                                            <p:cond delay="0"/>
                                          </p:stCondLst>
                                        </p:cTn>
                                        <p:tgtEl>
                                          <p:spTgt spid="91"/>
                                        </p:tgtEl>
                                        <p:attrNameLst>
                                          <p:attrName>style.visibility</p:attrName>
                                        </p:attrNameLst>
                                      </p:cBhvr>
                                      <p:to>
                                        <p:strVal val="visible"/>
                                      </p:to>
                                    </p:set>
                                    <p:anim calcmode="lin" valueType="num">
                                      <p:cBhvr>
                                        <p:cTn id="125" dur="500" fill="hold"/>
                                        <p:tgtEl>
                                          <p:spTgt spid="91"/>
                                        </p:tgtEl>
                                        <p:attrNameLst>
                                          <p:attrName>ppt_w</p:attrName>
                                        </p:attrNameLst>
                                      </p:cBhvr>
                                      <p:tavLst>
                                        <p:tav tm="0">
                                          <p:val>
                                            <p:fltVal val="0"/>
                                          </p:val>
                                        </p:tav>
                                        <p:tav tm="100000">
                                          <p:val>
                                            <p:strVal val="#ppt_w"/>
                                          </p:val>
                                        </p:tav>
                                      </p:tavLst>
                                    </p:anim>
                                    <p:anim calcmode="lin" valueType="num">
                                      <p:cBhvr>
                                        <p:cTn id="126" dur="500" fill="hold"/>
                                        <p:tgtEl>
                                          <p:spTgt spid="91"/>
                                        </p:tgtEl>
                                        <p:attrNameLst>
                                          <p:attrName>ppt_h</p:attrName>
                                        </p:attrNameLst>
                                      </p:cBhvr>
                                      <p:tavLst>
                                        <p:tav tm="0">
                                          <p:val>
                                            <p:fltVal val="0"/>
                                          </p:val>
                                        </p:tav>
                                        <p:tav tm="100000">
                                          <p:val>
                                            <p:strVal val="#ppt_h"/>
                                          </p:val>
                                        </p:tav>
                                      </p:tavLst>
                                    </p:anim>
                                    <p:animEffect transition="in" filter="fade">
                                      <p:cBhvr>
                                        <p:cTn id="127" dur="500"/>
                                        <p:tgtEl>
                                          <p:spTgt spid="91"/>
                                        </p:tgtEl>
                                      </p:cBhvr>
                                    </p:animEffect>
                                  </p:childTnLst>
                                </p:cTn>
                              </p:par>
                            </p:childTnLst>
                          </p:cTn>
                        </p:par>
                        <p:par>
                          <p:cTn id="128" fill="hold">
                            <p:stCondLst>
                              <p:cond delay="14000"/>
                            </p:stCondLst>
                            <p:childTnLst>
                              <p:par>
                                <p:cTn id="129" presetID="10" presetClass="entr" presetSubtype="0" fill="hold" grpId="0"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fade">
                                      <p:cBhvr>
                                        <p:cTn id="131" dur="500"/>
                                        <p:tgtEl>
                                          <p:spTgt spid="23"/>
                                        </p:tgtEl>
                                      </p:cBhvr>
                                    </p:animEffect>
                                  </p:childTnLst>
                                </p:cTn>
                              </p:par>
                            </p:childTnLst>
                          </p:cTn>
                        </p:par>
                        <p:par>
                          <p:cTn id="132" fill="hold">
                            <p:stCondLst>
                              <p:cond delay="14500"/>
                            </p:stCondLst>
                            <p:childTnLst>
                              <p:par>
                                <p:cTn id="133" presetID="22" presetClass="entr" presetSubtype="1" fill="hold" grpId="0" nodeType="afterEffect">
                                  <p:stCondLst>
                                    <p:cond delay="0"/>
                                  </p:stCondLst>
                                  <p:childTnLst>
                                    <p:set>
                                      <p:cBhvr>
                                        <p:cTn id="134" dur="1" fill="hold">
                                          <p:stCondLst>
                                            <p:cond delay="0"/>
                                          </p:stCondLst>
                                        </p:cTn>
                                        <p:tgtEl>
                                          <p:spTgt spid="24"/>
                                        </p:tgtEl>
                                        <p:attrNameLst>
                                          <p:attrName>style.visibility</p:attrName>
                                        </p:attrNameLst>
                                      </p:cBhvr>
                                      <p:to>
                                        <p:strVal val="visible"/>
                                      </p:to>
                                    </p:set>
                                    <p:animEffect transition="in" filter="wipe(up)">
                                      <p:cBhvr>
                                        <p:cTn id="135" dur="500"/>
                                        <p:tgtEl>
                                          <p:spTgt spid="24"/>
                                        </p:tgtEl>
                                      </p:cBhvr>
                                    </p:animEffect>
                                  </p:childTnLst>
                                </p:cTn>
                              </p:par>
                            </p:childTnLst>
                          </p:cTn>
                        </p:par>
                        <p:par>
                          <p:cTn id="136" fill="hold">
                            <p:stCondLst>
                              <p:cond delay="15000"/>
                            </p:stCondLst>
                            <p:childTnLst>
                              <p:par>
                                <p:cTn id="137" presetID="22" presetClass="entr" presetSubtype="2" fill="hold" grpId="0" nodeType="afterEffect">
                                  <p:stCondLst>
                                    <p:cond delay="0"/>
                                  </p:stCondLst>
                                  <p:childTnLst>
                                    <p:set>
                                      <p:cBhvr>
                                        <p:cTn id="138" dur="1" fill="hold">
                                          <p:stCondLst>
                                            <p:cond delay="0"/>
                                          </p:stCondLst>
                                        </p:cTn>
                                        <p:tgtEl>
                                          <p:spTgt spid="13"/>
                                        </p:tgtEl>
                                        <p:attrNameLst>
                                          <p:attrName>style.visibility</p:attrName>
                                        </p:attrNameLst>
                                      </p:cBhvr>
                                      <p:to>
                                        <p:strVal val="visible"/>
                                      </p:to>
                                    </p:set>
                                    <p:animEffect transition="in" filter="wipe(right)">
                                      <p:cBhvr>
                                        <p:cTn id="139" dur="500"/>
                                        <p:tgtEl>
                                          <p:spTgt spid="13"/>
                                        </p:tgtEl>
                                      </p:cBhvr>
                                    </p:animEffect>
                                  </p:childTnLst>
                                </p:cTn>
                              </p:par>
                            </p:childTnLst>
                          </p:cTn>
                        </p:par>
                        <p:par>
                          <p:cTn id="140" fill="hold">
                            <p:stCondLst>
                              <p:cond delay="15500"/>
                            </p:stCondLst>
                            <p:childTnLst>
                              <p:par>
                                <p:cTn id="141" presetID="10" presetClass="entr" presetSubtype="0" fill="hold" nodeType="afterEffect">
                                  <p:stCondLst>
                                    <p:cond delay="0"/>
                                  </p:stCondLst>
                                  <p:childTnLst>
                                    <p:set>
                                      <p:cBhvr>
                                        <p:cTn id="142" dur="1" fill="hold">
                                          <p:stCondLst>
                                            <p:cond delay="0"/>
                                          </p:stCondLst>
                                        </p:cTn>
                                        <p:tgtEl>
                                          <p:spTgt spid="80"/>
                                        </p:tgtEl>
                                        <p:attrNameLst>
                                          <p:attrName>style.visibility</p:attrName>
                                        </p:attrNameLst>
                                      </p:cBhvr>
                                      <p:to>
                                        <p:strVal val="visible"/>
                                      </p:to>
                                    </p:set>
                                    <p:animEffect transition="in" filter="fade">
                                      <p:cBhvr>
                                        <p:cTn id="143" dur="500"/>
                                        <p:tgtEl>
                                          <p:spTgt spid="80"/>
                                        </p:tgtEl>
                                      </p:cBhvr>
                                    </p:animEffect>
                                  </p:childTnLst>
                                </p:cTn>
                              </p:par>
                            </p:childTnLst>
                          </p:cTn>
                        </p:par>
                        <p:par>
                          <p:cTn id="144" fill="hold">
                            <p:stCondLst>
                              <p:cond delay="16000"/>
                            </p:stCondLst>
                            <p:childTnLst>
                              <p:par>
                                <p:cTn id="145" presetID="53" presetClass="entr" presetSubtype="16" fill="hold" grpId="0" nodeType="afterEffect">
                                  <p:stCondLst>
                                    <p:cond delay="0"/>
                                  </p:stCondLst>
                                  <p:childTnLst>
                                    <p:set>
                                      <p:cBhvr>
                                        <p:cTn id="146" dur="1" fill="hold">
                                          <p:stCondLst>
                                            <p:cond delay="0"/>
                                          </p:stCondLst>
                                        </p:cTn>
                                        <p:tgtEl>
                                          <p:spTgt spid="93"/>
                                        </p:tgtEl>
                                        <p:attrNameLst>
                                          <p:attrName>style.visibility</p:attrName>
                                        </p:attrNameLst>
                                      </p:cBhvr>
                                      <p:to>
                                        <p:strVal val="visible"/>
                                      </p:to>
                                    </p:set>
                                    <p:anim calcmode="lin" valueType="num">
                                      <p:cBhvr>
                                        <p:cTn id="147" dur="500" fill="hold"/>
                                        <p:tgtEl>
                                          <p:spTgt spid="93"/>
                                        </p:tgtEl>
                                        <p:attrNameLst>
                                          <p:attrName>ppt_w</p:attrName>
                                        </p:attrNameLst>
                                      </p:cBhvr>
                                      <p:tavLst>
                                        <p:tav tm="0">
                                          <p:val>
                                            <p:fltVal val="0"/>
                                          </p:val>
                                        </p:tav>
                                        <p:tav tm="100000">
                                          <p:val>
                                            <p:strVal val="#ppt_w"/>
                                          </p:val>
                                        </p:tav>
                                      </p:tavLst>
                                    </p:anim>
                                    <p:anim calcmode="lin" valueType="num">
                                      <p:cBhvr>
                                        <p:cTn id="148" dur="500" fill="hold"/>
                                        <p:tgtEl>
                                          <p:spTgt spid="93"/>
                                        </p:tgtEl>
                                        <p:attrNameLst>
                                          <p:attrName>ppt_h</p:attrName>
                                        </p:attrNameLst>
                                      </p:cBhvr>
                                      <p:tavLst>
                                        <p:tav tm="0">
                                          <p:val>
                                            <p:fltVal val="0"/>
                                          </p:val>
                                        </p:tav>
                                        <p:tav tm="100000">
                                          <p:val>
                                            <p:strVal val="#ppt_h"/>
                                          </p:val>
                                        </p:tav>
                                      </p:tavLst>
                                    </p:anim>
                                    <p:animEffect transition="in" filter="fade">
                                      <p:cBhvr>
                                        <p:cTn id="149" dur="500"/>
                                        <p:tgtEl>
                                          <p:spTgt spid="93"/>
                                        </p:tgtEl>
                                      </p:cBhvr>
                                    </p:animEffect>
                                  </p:childTnLst>
                                </p:cTn>
                              </p:par>
                            </p:childTnLst>
                          </p:cTn>
                        </p:par>
                        <p:par>
                          <p:cTn id="150" fill="hold">
                            <p:stCondLst>
                              <p:cond delay="16500"/>
                            </p:stCondLst>
                            <p:childTnLst>
                              <p:par>
                                <p:cTn id="151" presetID="10" presetClass="entr" presetSubtype="0" fill="hold" grpId="0" nodeType="afterEffect">
                                  <p:stCondLst>
                                    <p:cond delay="0"/>
                                  </p:stCondLst>
                                  <p:childTnLst>
                                    <p:set>
                                      <p:cBhvr>
                                        <p:cTn id="152" dur="1" fill="hold">
                                          <p:stCondLst>
                                            <p:cond delay="0"/>
                                          </p:stCondLst>
                                        </p:cTn>
                                        <p:tgtEl>
                                          <p:spTgt spid="19"/>
                                        </p:tgtEl>
                                        <p:attrNameLst>
                                          <p:attrName>style.visibility</p:attrName>
                                        </p:attrNameLst>
                                      </p:cBhvr>
                                      <p:to>
                                        <p:strVal val="visible"/>
                                      </p:to>
                                    </p:set>
                                    <p:animEffect transition="in" filter="fade">
                                      <p:cBhvr>
                                        <p:cTn id="153" dur="500"/>
                                        <p:tgtEl>
                                          <p:spTgt spid="19"/>
                                        </p:tgtEl>
                                      </p:cBhvr>
                                    </p:animEffect>
                                  </p:childTnLst>
                                </p:cTn>
                              </p:par>
                            </p:childTnLst>
                          </p:cTn>
                        </p:par>
                        <p:par>
                          <p:cTn id="154" fill="hold">
                            <p:stCondLst>
                              <p:cond delay="17000"/>
                            </p:stCondLst>
                            <p:childTnLst>
                              <p:par>
                                <p:cTn id="155" presetID="22" presetClass="entr" presetSubtype="1" fill="hold" grpId="0" nodeType="afterEffect">
                                  <p:stCondLst>
                                    <p:cond delay="0"/>
                                  </p:stCondLst>
                                  <p:childTnLst>
                                    <p:set>
                                      <p:cBhvr>
                                        <p:cTn id="156" dur="1" fill="hold">
                                          <p:stCondLst>
                                            <p:cond delay="0"/>
                                          </p:stCondLst>
                                        </p:cTn>
                                        <p:tgtEl>
                                          <p:spTgt spid="20"/>
                                        </p:tgtEl>
                                        <p:attrNameLst>
                                          <p:attrName>style.visibility</p:attrName>
                                        </p:attrNameLst>
                                      </p:cBhvr>
                                      <p:to>
                                        <p:strVal val="visible"/>
                                      </p:to>
                                    </p:set>
                                    <p:animEffect transition="in" filter="wipe(up)">
                                      <p:cBhvr>
                                        <p:cTn id="157" dur="500"/>
                                        <p:tgtEl>
                                          <p:spTgt spid="20"/>
                                        </p:tgtEl>
                                      </p:cBhvr>
                                    </p:animEffect>
                                  </p:childTnLst>
                                </p:cTn>
                              </p:par>
                            </p:childTnLst>
                          </p:cTn>
                        </p:par>
                        <p:par>
                          <p:cTn id="158" fill="hold">
                            <p:stCondLst>
                              <p:cond delay="17500"/>
                            </p:stCondLst>
                            <p:childTnLst>
                              <p:par>
                                <p:cTn id="159" presetID="22" presetClass="entr" presetSubtype="2" fill="hold" grpId="0" nodeType="afterEffect">
                                  <p:stCondLst>
                                    <p:cond delay="0"/>
                                  </p:stCondLst>
                                  <p:childTnLst>
                                    <p:set>
                                      <p:cBhvr>
                                        <p:cTn id="160" dur="1" fill="hold">
                                          <p:stCondLst>
                                            <p:cond delay="0"/>
                                          </p:stCondLst>
                                        </p:cTn>
                                        <p:tgtEl>
                                          <p:spTgt spid="10"/>
                                        </p:tgtEl>
                                        <p:attrNameLst>
                                          <p:attrName>style.visibility</p:attrName>
                                        </p:attrNameLst>
                                      </p:cBhvr>
                                      <p:to>
                                        <p:strVal val="visible"/>
                                      </p:to>
                                    </p:set>
                                    <p:animEffect transition="in" filter="wipe(right)">
                                      <p:cBhvr>
                                        <p:cTn id="161" dur="500"/>
                                        <p:tgtEl>
                                          <p:spTgt spid="10"/>
                                        </p:tgtEl>
                                      </p:cBhvr>
                                    </p:animEffect>
                                  </p:childTnLst>
                                </p:cTn>
                              </p:par>
                            </p:childTnLst>
                          </p:cTn>
                        </p:par>
                        <p:par>
                          <p:cTn id="162" fill="hold">
                            <p:stCondLst>
                              <p:cond delay="18000"/>
                            </p:stCondLst>
                            <p:childTnLst>
                              <p:par>
                                <p:cTn id="163" presetID="10" presetClass="entr" presetSubtype="0" fill="hold" nodeType="after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fade">
                                      <p:cBhvr>
                                        <p:cTn id="165" dur="500"/>
                                        <p:tgtEl>
                                          <p:spTgt spid="83"/>
                                        </p:tgtEl>
                                      </p:cBhvr>
                                    </p:animEffect>
                                  </p:childTnLst>
                                </p:cTn>
                              </p:par>
                            </p:childTnLst>
                          </p:cTn>
                        </p:par>
                        <p:par>
                          <p:cTn id="166" fill="hold">
                            <p:stCondLst>
                              <p:cond delay="18500"/>
                            </p:stCondLst>
                            <p:childTnLst>
                              <p:par>
                                <p:cTn id="167" presetID="53" presetClass="entr" presetSubtype="16" fill="hold" grpId="0" nodeType="afterEffect">
                                  <p:stCondLst>
                                    <p:cond delay="0"/>
                                  </p:stCondLst>
                                  <p:childTnLst>
                                    <p:set>
                                      <p:cBhvr>
                                        <p:cTn id="168" dur="1" fill="hold">
                                          <p:stCondLst>
                                            <p:cond delay="0"/>
                                          </p:stCondLst>
                                        </p:cTn>
                                        <p:tgtEl>
                                          <p:spTgt spid="92"/>
                                        </p:tgtEl>
                                        <p:attrNameLst>
                                          <p:attrName>style.visibility</p:attrName>
                                        </p:attrNameLst>
                                      </p:cBhvr>
                                      <p:to>
                                        <p:strVal val="visible"/>
                                      </p:to>
                                    </p:set>
                                    <p:anim calcmode="lin" valueType="num">
                                      <p:cBhvr>
                                        <p:cTn id="169" dur="500" fill="hold"/>
                                        <p:tgtEl>
                                          <p:spTgt spid="92"/>
                                        </p:tgtEl>
                                        <p:attrNameLst>
                                          <p:attrName>ppt_w</p:attrName>
                                        </p:attrNameLst>
                                      </p:cBhvr>
                                      <p:tavLst>
                                        <p:tav tm="0">
                                          <p:val>
                                            <p:fltVal val="0"/>
                                          </p:val>
                                        </p:tav>
                                        <p:tav tm="100000">
                                          <p:val>
                                            <p:strVal val="#ppt_w"/>
                                          </p:val>
                                        </p:tav>
                                      </p:tavLst>
                                    </p:anim>
                                    <p:anim calcmode="lin" valueType="num">
                                      <p:cBhvr>
                                        <p:cTn id="170" dur="500" fill="hold"/>
                                        <p:tgtEl>
                                          <p:spTgt spid="92"/>
                                        </p:tgtEl>
                                        <p:attrNameLst>
                                          <p:attrName>ppt_h</p:attrName>
                                        </p:attrNameLst>
                                      </p:cBhvr>
                                      <p:tavLst>
                                        <p:tav tm="0">
                                          <p:val>
                                            <p:fltVal val="0"/>
                                          </p:val>
                                        </p:tav>
                                        <p:tav tm="100000">
                                          <p:val>
                                            <p:strVal val="#ppt_h"/>
                                          </p:val>
                                        </p:tav>
                                      </p:tavLst>
                                    </p:anim>
                                    <p:animEffect transition="in" filter="fade">
                                      <p:cBhvr>
                                        <p:cTn id="171" dur="500"/>
                                        <p:tgtEl>
                                          <p:spTgt spid="92"/>
                                        </p:tgtEl>
                                      </p:cBhvr>
                                    </p:animEffect>
                                  </p:childTnLst>
                                </p:cTn>
                              </p:par>
                            </p:childTnLst>
                          </p:cTn>
                        </p:par>
                        <p:par>
                          <p:cTn id="172" fill="hold">
                            <p:stCondLst>
                              <p:cond delay="19000"/>
                            </p:stCondLst>
                            <p:childTnLst>
                              <p:par>
                                <p:cTn id="173" presetID="10" presetClass="entr" presetSubtype="0" fill="hold" grpId="0" nodeType="afterEffect">
                                  <p:stCondLst>
                                    <p:cond delay="0"/>
                                  </p:stCondLst>
                                  <p:childTnLst>
                                    <p:set>
                                      <p:cBhvr>
                                        <p:cTn id="174" dur="1" fill="hold">
                                          <p:stCondLst>
                                            <p:cond delay="0"/>
                                          </p:stCondLst>
                                        </p:cTn>
                                        <p:tgtEl>
                                          <p:spTgt spid="8"/>
                                        </p:tgtEl>
                                        <p:attrNameLst>
                                          <p:attrName>style.visibility</p:attrName>
                                        </p:attrNameLst>
                                      </p:cBhvr>
                                      <p:to>
                                        <p:strVal val="visible"/>
                                      </p:to>
                                    </p:set>
                                    <p:animEffect transition="in" filter="fade">
                                      <p:cBhvr>
                                        <p:cTn id="175" dur="500"/>
                                        <p:tgtEl>
                                          <p:spTgt spid="8"/>
                                        </p:tgtEl>
                                      </p:cBhvr>
                                    </p:animEffect>
                                  </p:childTnLst>
                                </p:cTn>
                              </p:par>
                            </p:childTnLst>
                          </p:cTn>
                        </p:par>
                        <p:par>
                          <p:cTn id="176" fill="hold">
                            <p:stCondLst>
                              <p:cond delay="19500"/>
                            </p:stCondLst>
                            <p:childTnLst>
                              <p:par>
                                <p:cTn id="177" presetID="22" presetClass="entr" presetSubtype="1" fill="hold" grpId="0" nodeType="afterEffect">
                                  <p:stCondLst>
                                    <p:cond delay="0"/>
                                  </p:stCondLst>
                                  <p:childTnLst>
                                    <p:set>
                                      <p:cBhvr>
                                        <p:cTn id="178" dur="1" fill="hold">
                                          <p:stCondLst>
                                            <p:cond delay="0"/>
                                          </p:stCondLst>
                                        </p:cTn>
                                        <p:tgtEl>
                                          <p:spTgt spid="9"/>
                                        </p:tgtEl>
                                        <p:attrNameLst>
                                          <p:attrName>style.visibility</p:attrName>
                                        </p:attrNameLst>
                                      </p:cBhvr>
                                      <p:to>
                                        <p:strVal val="visible"/>
                                      </p:to>
                                    </p:set>
                                    <p:animEffect transition="in" filter="wipe(up)">
                                      <p:cBhvr>
                                        <p:cTn id="179" dur="500"/>
                                        <p:tgtEl>
                                          <p:spTgt spid="9"/>
                                        </p:tgtEl>
                                      </p:cBhvr>
                                    </p:animEffect>
                                  </p:childTnLst>
                                </p:cTn>
                              </p:par>
                              <p:par>
                                <p:cTn id="180" presetID="49" presetClass="entr" presetSubtype="0" decel="100000" fill="hold" grpId="0" nodeType="withEffect">
                                  <p:stCondLst>
                                    <p:cond delay="500"/>
                                  </p:stCondLst>
                                  <p:childTnLst>
                                    <p:set>
                                      <p:cBhvr>
                                        <p:cTn id="181" dur="1" fill="hold">
                                          <p:stCondLst>
                                            <p:cond delay="0"/>
                                          </p:stCondLst>
                                        </p:cTn>
                                        <p:tgtEl>
                                          <p:spTgt spid="99"/>
                                        </p:tgtEl>
                                        <p:attrNameLst>
                                          <p:attrName>style.visibility</p:attrName>
                                        </p:attrNameLst>
                                      </p:cBhvr>
                                      <p:to>
                                        <p:strVal val="visible"/>
                                      </p:to>
                                    </p:set>
                                    <p:anim calcmode="lin" valueType="num">
                                      <p:cBhvr>
                                        <p:cTn id="182" dur="500" fill="hold"/>
                                        <p:tgtEl>
                                          <p:spTgt spid="99"/>
                                        </p:tgtEl>
                                        <p:attrNameLst>
                                          <p:attrName>ppt_w</p:attrName>
                                        </p:attrNameLst>
                                      </p:cBhvr>
                                      <p:tavLst>
                                        <p:tav tm="0">
                                          <p:val>
                                            <p:fltVal val="0"/>
                                          </p:val>
                                        </p:tav>
                                        <p:tav tm="100000">
                                          <p:val>
                                            <p:strVal val="#ppt_w"/>
                                          </p:val>
                                        </p:tav>
                                      </p:tavLst>
                                    </p:anim>
                                    <p:anim calcmode="lin" valueType="num">
                                      <p:cBhvr>
                                        <p:cTn id="183" dur="500" fill="hold"/>
                                        <p:tgtEl>
                                          <p:spTgt spid="99"/>
                                        </p:tgtEl>
                                        <p:attrNameLst>
                                          <p:attrName>ppt_h</p:attrName>
                                        </p:attrNameLst>
                                      </p:cBhvr>
                                      <p:tavLst>
                                        <p:tav tm="0">
                                          <p:val>
                                            <p:fltVal val="0"/>
                                          </p:val>
                                        </p:tav>
                                        <p:tav tm="100000">
                                          <p:val>
                                            <p:strVal val="#ppt_h"/>
                                          </p:val>
                                        </p:tav>
                                      </p:tavLst>
                                    </p:anim>
                                    <p:anim calcmode="lin" valueType="num">
                                      <p:cBhvr>
                                        <p:cTn id="184" dur="500" fill="hold"/>
                                        <p:tgtEl>
                                          <p:spTgt spid="99"/>
                                        </p:tgtEl>
                                        <p:attrNameLst>
                                          <p:attrName>style.rotation</p:attrName>
                                        </p:attrNameLst>
                                      </p:cBhvr>
                                      <p:tavLst>
                                        <p:tav tm="0">
                                          <p:val>
                                            <p:fltVal val="360"/>
                                          </p:val>
                                        </p:tav>
                                        <p:tav tm="100000">
                                          <p:val>
                                            <p:fltVal val="0"/>
                                          </p:val>
                                        </p:tav>
                                      </p:tavLst>
                                    </p:anim>
                                    <p:animEffect transition="in" filter="fade">
                                      <p:cBhvr>
                                        <p:cTn id="185" dur="500"/>
                                        <p:tgtEl>
                                          <p:spTgt spid="99"/>
                                        </p:tgtEl>
                                      </p:cBhvr>
                                    </p:animEffect>
                                  </p:childTnLst>
                                </p:cTn>
                              </p:par>
                              <p:par>
                                <p:cTn id="186" presetID="49" presetClass="entr" presetSubtype="0" decel="100000" fill="hold" grpId="0" nodeType="withEffect">
                                  <p:stCondLst>
                                    <p:cond delay="500"/>
                                  </p:stCondLst>
                                  <p:childTnLst>
                                    <p:set>
                                      <p:cBhvr>
                                        <p:cTn id="187" dur="1" fill="hold">
                                          <p:stCondLst>
                                            <p:cond delay="0"/>
                                          </p:stCondLst>
                                        </p:cTn>
                                        <p:tgtEl>
                                          <p:spTgt spid="95"/>
                                        </p:tgtEl>
                                        <p:attrNameLst>
                                          <p:attrName>style.visibility</p:attrName>
                                        </p:attrNameLst>
                                      </p:cBhvr>
                                      <p:to>
                                        <p:strVal val="visible"/>
                                      </p:to>
                                    </p:set>
                                    <p:anim calcmode="lin" valueType="num">
                                      <p:cBhvr>
                                        <p:cTn id="188" dur="500" fill="hold"/>
                                        <p:tgtEl>
                                          <p:spTgt spid="95"/>
                                        </p:tgtEl>
                                        <p:attrNameLst>
                                          <p:attrName>ppt_w</p:attrName>
                                        </p:attrNameLst>
                                      </p:cBhvr>
                                      <p:tavLst>
                                        <p:tav tm="0">
                                          <p:val>
                                            <p:fltVal val="0"/>
                                          </p:val>
                                        </p:tav>
                                        <p:tav tm="100000">
                                          <p:val>
                                            <p:strVal val="#ppt_w"/>
                                          </p:val>
                                        </p:tav>
                                      </p:tavLst>
                                    </p:anim>
                                    <p:anim calcmode="lin" valueType="num">
                                      <p:cBhvr>
                                        <p:cTn id="189" dur="500" fill="hold"/>
                                        <p:tgtEl>
                                          <p:spTgt spid="95"/>
                                        </p:tgtEl>
                                        <p:attrNameLst>
                                          <p:attrName>ppt_h</p:attrName>
                                        </p:attrNameLst>
                                      </p:cBhvr>
                                      <p:tavLst>
                                        <p:tav tm="0">
                                          <p:val>
                                            <p:fltVal val="0"/>
                                          </p:val>
                                        </p:tav>
                                        <p:tav tm="100000">
                                          <p:val>
                                            <p:strVal val="#ppt_h"/>
                                          </p:val>
                                        </p:tav>
                                      </p:tavLst>
                                    </p:anim>
                                    <p:anim calcmode="lin" valueType="num">
                                      <p:cBhvr>
                                        <p:cTn id="190" dur="500" fill="hold"/>
                                        <p:tgtEl>
                                          <p:spTgt spid="95"/>
                                        </p:tgtEl>
                                        <p:attrNameLst>
                                          <p:attrName>style.rotation</p:attrName>
                                        </p:attrNameLst>
                                      </p:cBhvr>
                                      <p:tavLst>
                                        <p:tav tm="0">
                                          <p:val>
                                            <p:fltVal val="360"/>
                                          </p:val>
                                        </p:tav>
                                        <p:tav tm="100000">
                                          <p:val>
                                            <p:fltVal val="0"/>
                                          </p:val>
                                        </p:tav>
                                      </p:tavLst>
                                    </p:anim>
                                    <p:animEffect transition="in" filter="fade">
                                      <p:cBhvr>
                                        <p:cTn id="191" dur="500"/>
                                        <p:tgtEl>
                                          <p:spTgt spid="95"/>
                                        </p:tgtEl>
                                      </p:cBhvr>
                                    </p:animEffect>
                                  </p:childTnLst>
                                </p:cTn>
                              </p:par>
                              <p:par>
                                <p:cTn id="192" presetID="49" presetClass="entr" presetSubtype="0" decel="100000" fill="hold" grpId="0" nodeType="withEffect">
                                  <p:stCondLst>
                                    <p:cond delay="500"/>
                                  </p:stCondLst>
                                  <p:childTnLst>
                                    <p:set>
                                      <p:cBhvr>
                                        <p:cTn id="193" dur="1" fill="hold">
                                          <p:stCondLst>
                                            <p:cond delay="0"/>
                                          </p:stCondLst>
                                        </p:cTn>
                                        <p:tgtEl>
                                          <p:spTgt spid="96"/>
                                        </p:tgtEl>
                                        <p:attrNameLst>
                                          <p:attrName>style.visibility</p:attrName>
                                        </p:attrNameLst>
                                      </p:cBhvr>
                                      <p:to>
                                        <p:strVal val="visible"/>
                                      </p:to>
                                    </p:set>
                                    <p:anim calcmode="lin" valueType="num">
                                      <p:cBhvr>
                                        <p:cTn id="194" dur="500" fill="hold"/>
                                        <p:tgtEl>
                                          <p:spTgt spid="96"/>
                                        </p:tgtEl>
                                        <p:attrNameLst>
                                          <p:attrName>ppt_w</p:attrName>
                                        </p:attrNameLst>
                                      </p:cBhvr>
                                      <p:tavLst>
                                        <p:tav tm="0">
                                          <p:val>
                                            <p:fltVal val="0"/>
                                          </p:val>
                                        </p:tav>
                                        <p:tav tm="100000">
                                          <p:val>
                                            <p:strVal val="#ppt_w"/>
                                          </p:val>
                                        </p:tav>
                                      </p:tavLst>
                                    </p:anim>
                                    <p:anim calcmode="lin" valueType="num">
                                      <p:cBhvr>
                                        <p:cTn id="195" dur="500" fill="hold"/>
                                        <p:tgtEl>
                                          <p:spTgt spid="96"/>
                                        </p:tgtEl>
                                        <p:attrNameLst>
                                          <p:attrName>ppt_h</p:attrName>
                                        </p:attrNameLst>
                                      </p:cBhvr>
                                      <p:tavLst>
                                        <p:tav tm="0">
                                          <p:val>
                                            <p:fltVal val="0"/>
                                          </p:val>
                                        </p:tav>
                                        <p:tav tm="100000">
                                          <p:val>
                                            <p:strVal val="#ppt_h"/>
                                          </p:val>
                                        </p:tav>
                                      </p:tavLst>
                                    </p:anim>
                                    <p:anim calcmode="lin" valueType="num">
                                      <p:cBhvr>
                                        <p:cTn id="196" dur="500" fill="hold"/>
                                        <p:tgtEl>
                                          <p:spTgt spid="96"/>
                                        </p:tgtEl>
                                        <p:attrNameLst>
                                          <p:attrName>style.rotation</p:attrName>
                                        </p:attrNameLst>
                                      </p:cBhvr>
                                      <p:tavLst>
                                        <p:tav tm="0">
                                          <p:val>
                                            <p:fltVal val="360"/>
                                          </p:val>
                                        </p:tav>
                                        <p:tav tm="100000">
                                          <p:val>
                                            <p:fltVal val="0"/>
                                          </p:val>
                                        </p:tav>
                                      </p:tavLst>
                                    </p:anim>
                                    <p:animEffect transition="in" filter="fade">
                                      <p:cBhvr>
                                        <p:cTn id="197" dur="500"/>
                                        <p:tgtEl>
                                          <p:spTgt spid="96"/>
                                        </p:tgtEl>
                                      </p:cBhvr>
                                    </p:animEffect>
                                  </p:childTnLst>
                                </p:cTn>
                              </p:par>
                              <p:par>
                                <p:cTn id="198" presetID="49" presetClass="entr" presetSubtype="0" decel="100000" fill="hold" grpId="0" nodeType="withEffect">
                                  <p:stCondLst>
                                    <p:cond delay="500"/>
                                  </p:stCondLst>
                                  <p:childTnLst>
                                    <p:set>
                                      <p:cBhvr>
                                        <p:cTn id="199" dur="1" fill="hold">
                                          <p:stCondLst>
                                            <p:cond delay="0"/>
                                          </p:stCondLst>
                                        </p:cTn>
                                        <p:tgtEl>
                                          <p:spTgt spid="94"/>
                                        </p:tgtEl>
                                        <p:attrNameLst>
                                          <p:attrName>style.visibility</p:attrName>
                                        </p:attrNameLst>
                                      </p:cBhvr>
                                      <p:to>
                                        <p:strVal val="visible"/>
                                      </p:to>
                                    </p:set>
                                    <p:anim calcmode="lin" valueType="num">
                                      <p:cBhvr>
                                        <p:cTn id="200" dur="500" fill="hold"/>
                                        <p:tgtEl>
                                          <p:spTgt spid="94"/>
                                        </p:tgtEl>
                                        <p:attrNameLst>
                                          <p:attrName>ppt_w</p:attrName>
                                        </p:attrNameLst>
                                      </p:cBhvr>
                                      <p:tavLst>
                                        <p:tav tm="0">
                                          <p:val>
                                            <p:fltVal val="0"/>
                                          </p:val>
                                        </p:tav>
                                        <p:tav tm="100000">
                                          <p:val>
                                            <p:strVal val="#ppt_w"/>
                                          </p:val>
                                        </p:tav>
                                      </p:tavLst>
                                    </p:anim>
                                    <p:anim calcmode="lin" valueType="num">
                                      <p:cBhvr>
                                        <p:cTn id="201" dur="500" fill="hold"/>
                                        <p:tgtEl>
                                          <p:spTgt spid="94"/>
                                        </p:tgtEl>
                                        <p:attrNameLst>
                                          <p:attrName>ppt_h</p:attrName>
                                        </p:attrNameLst>
                                      </p:cBhvr>
                                      <p:tavLst>
                                        <p:tav tm="0">
                                          <p:val>
                                            <p:fltVal val="0"/>
                                          </p:val>
                                        </p:tav>
                                        <p:tav tm="100000">
                                          <p:val>
                                            <p:strVal val="#ppt_h"/>
                                          </p:val>
                                        </p:tav>
                                      </p:tavLst>
                                    </p:anim>
                                    <p:anim calcmode="lin" valueType="num">
                                      <p:cBhvr>
                                        <p:cTn id="202" dur="500" fill="hold"/>
                                        <p:tgtEl>
                                          <p:spTgt spid="94"/>
                                        </p:tgtEl>
                                        <p:attrNameLst>
                                          <p:attrName>style.rotation</p:attrName>
                                        </p:attrNameLst>
                                      </p:cBhvr>
                                      <p:tavLst>
                                        <p:tav tm="0">
                                          <p:val>
                                            <p:fltVal val="360"/>
                                          </p:val>
                                        </p:tav>
                                        <p:tav tm="100000">
                                          <p:val>
                                            <p:fltVal val="0"/>
                                          </p:val>
                                        </p:tav>
                                      </p:tavLst>
                                    </p:anim>
                                    <p:animEffect transition="in" filter="fade">
                                      <p:cBhvr>
                                        <p:cTn id="203" dur="500"/>
                                        <p:tgtEl>
                                          <p:spTgt spid="94"/>
                                        </p:tgtEl>
                                      </p:cBhvr>
                                    </p:animEffect>
                                  </p:childTnLst>
                                </p:cTn>
                              </p:par>
                              <p:par>
                                <p:cTn id="204" presetID="49" presetClass="entr" presetSubtype="0" decel="100000" fill="hold" grpId="0" nodeType="withEffect">
                                  <p:stCondLst>
                                    <p:cond delay="500"/>
                                  </p:stCondLst>
                                  <p:childTnLst>
                                    <p:set>
                                      <p:cBhvr>
                                        <p:cTn id="205" dur="1" fill="hold">
                                          <p:stCondLst>
                                            <p:cond delay="0"/>
                                          </p:stCondLst>
                                        </p:cTn>
                                        <p:tgtEl>
                                          <p:spTgt spid="100"/>
                                        </p:tgtEl>
                                        <p:attrNameLst>
                                          <p:attrName>style.visibility</p:attrName>
                                        </p:attrNameLst>
                                      </p:cBhvr>
                                      <p:to>
                                        <p:strVal val="visible"/>
                                      </p:to>
                                    </p:set>
                                    <p:anim calcmode="lin" valueType="num">
                                      <p:cBhvr>
                                        <p:cTn id="206" dur="500" fill="hold"/>
                                        <p:tgtEl>
                                          <p:spTgt spid="100"/>
                                        </p:tgtEl>
                                        <p:attrNameLst>
                                          <p:attrName>ppt_w</p:attrName>
                                        </p:attrNameLst>
                                      </p:cBhvr>
                                      <p:tavLst>
                                        <p:tav tm="0">
                                          <p:val>
                                            <p:fltVal val="0"/>
                                          </p:val>
                                        </p:tav>
                                        <p:tav tm="100000">
                                          <p:val>
                                            <p:strVal val="#ppt_w"/>
                                          </p:val>
                                        </p:tav>
                                      </p:tavLst>
                                    </p:anim>
                                    <p:anim calcmode="lin" valueType="num">
                                      <p:cBhvr>
                                        <p:cTn id="207" dur="500" fill="hold"/>
                                        <p:tgtEl>
                                          <p:spTgt spid="100"/>
                                        </p:tgtEl>
                                        <p:attrNameLst>
                                          <p:attrName>ppt_h</p:attrName>
                                        </p:attrNameLst>
                                      </p:cBhvr>
                                      <p:tavLst>
                                        <p:tav tm="0">
                                          <p:val>
                                            <p:fltVal val="0"/>
                                          </p:val>
                                        </p:tav>
                                        <p:tav tm="100000">
                                          <p:val>
                                            <p:strVal val="#ppt_h"/>
                                          </p:val>
                                        </p:tav>
                                      </p:tavLst>
                                    </p:anim>
                                    <p:anim calcmode="lin" valueType="num">
                                      <p:cBhvr>
                                        <p:cTn id="208" dur="500" fill="hold"/>
                                        <p:tgtEl>
                                          <p:spTgt spid="100"/>
                                        </p:tgtEl>
                                        <p:attrNameLst>
                                          <p:attrName>style.rotation</p:attrName>
                                        </p:attrNameLst>
                                      </p:cBhvr>
                                      <p:tavLst>
                                        <p:tav tm="0">
                                          <p:val>
                                            <p:fltVal val="360"/>
                                          </p:val>
                                        </p:tav>
                                        <p:tav tm="100000">
                                          <p:val>
                                            <p:fltVal val="0"/>
                                          </p:val>
                                        </p:tav>
                                      </p:tavLst>
                                    </p:anim>
                                    <p:animEffect transition="in" filter="fade">
                                      <p:cBhvr>
                                        <p:cTn id="209" dur="500"/>
                                        <p:tgtEl>
                                          <p:spTgt spid="100"/>
                                        </p:tgtEl>
                                      </p:cBhvr>
                                    </p:animEffect>
                                  </p:childTnLst>
                                </p:cTn>
                              </p:par>
                              <p:par>
                                <p:cTn id="210" presetID="49" presetClass="entr" presetSubtype="0" decel="100000" fill="hold" grpId="0" nodeType="withEffect">
                                  <p:stCondLst>
                                    <p:cond delay="500"/>
                                  </p:stCondLst>
                                  <p:childTnLst>
                                    <p:set>
                                      <p:cBhvr>
                                        <p:cTn id="211" dur="1" fill="hold">
                                          <p:stCondLst>
                                            <p:cond delay="0"/>
                                          </p:stCondLst>
                                        </p:cTn>
                                        <p:tgtEl>
                                          <p:spTgt spid="97"/>
                                        </p:tgtEl>
                                        <p:attrNameLst>
                                          <p:attrName>style.visibility</p:attrName>
                                        </p:attrNameLst>
                                      </p:cBhvr>
                                      <p:to>
                                        <p:strVal val="visible"/>
                                      </p:to>
                                    </p:set>
                                    <p:anim calcmode="lin" valueType="num">
                                      <p:cBhvr>
                                        <p:cTn id="212" dur="500" fill="hold"/>
                                        <p:tgtEl>
                                          <p:spTgt spid="97"/>
                                        </p:tgtEl>
                                        <p:attrNameLst>
                                          <p:attrName>ppt_w</p:attrName>
                                        </p:attrNameLst>
                                      </p:cBhvr>
                                      <p:tavLst>
                                        <p:tav tm="0">
                                          <p:val>
                                            <p:fltVal val="0"/>
                                          </p:val>
                                        </p:tav>
                                        <p:tav tm="100000">
                                          <p:val>
                                            <p:strVal val="#ppt_w"/>
                                          </p:val>
                                        </p:tav>
                                      </p:tavLst>
                                    </p:anim>
                                    <p:anim calcmode="lin" valueType="num">
                                      <p:cBhvr>
                                        <p:cTn id="213" dur="500" fill="hold"/>
                                        <p:tgtEl>
                                          <p:spTgt spid="97"/>
                                        </p:tgtEl>
                                        <p:attrNameLst>
                                          <p:attrName>ppt_h</p:attrName>
                                        </p:attrNameLst>
                                      </p:cBhvr>
                                      <p:tavLst>
                                        <p:tav tm="0">
                                          <p:val>
                                            <p:fltVal val="0"/>
                                          </p:val>
                                        </p:tav>
                                        <p:tav tm="100000">
                                          <p:val>
                                            <p:strVal val="#ppt_h"/>
                                          </p:val>
                                        </p:tav>
                                      </p:tavLst>
                                    </p:anim>
                                    <p:anim calcmode="lin" valueType="num">
                                      <p:cBhvr>
                                        <p:cTn id="214" dur="500" fill="hold"/>
                                        <p:tgtEl>
                                          <p:spTgt spid="97"/>
                                        </p:tgtEl>
                                        <p:attrNameLst>
                                          <p:attrName>style.rotation</p:attrName>
                                        </p:attrNameLst>
                                      </p:cBhvr>
                                      <p:tavLst>
                                        <p:tav tm="0">
                                          <p:val>
                                            <p:fltVal val="360"/>
                                          </p:val>
                                        </p:tav>
                                        <p:tav tm="100000">
                                          <p:val>
                                            <p:fltVal val="0"/>
                                          </p:val>
                                        </p:tav>
                                      </p:tavLst>
                                    </p:anim>
                                    <p:animEffect transition="in" filter="fade">
                                      <p:cBhvr>
                                        <p:cTn id="215" dur="500"/>
                                        <p:tgtEl>
                                          <p:spTgt spid="97"/>
                                        </p:tgtEl>
                                      </p:cBhvr>
                                    </p:animEffect>
                                  </p:childTnLst>
                                </p:cTn>
                              </p:par>
                              <p:par>
                                <p:cTn id="216" presetID="49" presetClass="entr" presetSubtype="0" decel="100000" fill="hold" grpId="0" nodeType="withEffect">
                                  <p:stCondLst>
                                    <p:cond delay="500"/>
                                  </p:stCondLst>
                                  <p:childTnLst>
                                    <p:set>
                                      <p:cBhvr>
                                        <p:cTn id="217" dur="1" fill="hold">
                                          <p:stCondLst>
                                            <p:cond delay="0"/>
                                          </p:stCondLst>
                                        </p:cTn>
                                        <p:tgtEl>
                                          <p:spTgt spid="102"/>
                                        </p:tgtEl>
                                        <p:attrNameLst>
                                          <p:attrName>style.visibility</p:attrName>
                                        </p:attrNameLst>
                                      </p:cBhvr>
                                      <p:to>
                                        <p:strVal val="visible"/>
                                      </p:to>
                                    </p:set>
                                    <p:anim calcmode="lin" valueType="num">
                                      <p:cBhvr>
                                        <p:cTn id="218" dur="500" fill="hold"/>
                                        <p:tgtEl>
                                          <p:spTgt spid="102"/>
                                        </p:tgtEl>
                                        <p:attrNameLst>
                                          <p:attrName>ppt_w</p:attrName>
                                        </p:attrNameLst>
                                      </p:cBhvr>
                                      <p:tavLst>
                                        <p:tav tm="0">
                                          <p:val>
                                            <p:fltVal val="0"/>
                                          </p:val>
                                        </p:tav>
                                        <p:tav tm="100000">
                                          <p:val>
                                            <p:strVal val="#ppt_w"/>
                                          </p:val>
                                        </p:tav>
                                      </p:tavLst>
                                    </p:anim>
                                    <p:anim calcmode="lin" valueType="num">
                                      <p:cBhvr>
                                        <p:cTn id="219" dur="500" fill="hold"/>
                                        <p:tgtEl>
                                          <p:spTgt spid="102"/>
                                        </p:tgtEl>
                                        <p:attrNameLst>
                                          <p:attrName>ppt_h</p:attrName>
                                        </p:attrNameLst>
                                      </p:cBhvr>
                                      <p:tavLst>
                                        <p:tav tm="0">
                                          <p:val>
                                            <p:fltVal val="0"/>
                                          </p:val>
                                        </p:tav>
                                        <p:tav tm="100000">
                                          <p:val>
                                            <p:strVal val="#ppt_h"/>
                                          </p:val>
                                        </p:tav>
                                      </p:tavLst>
                                    </p:anim>
                                    <p:anim calcmode="lin" valueType="num">
                                      <p:cBhvr>
                                        <p:cTn id="220" dur="500" fill="hold"/>
                                        <p:tgtEl>
                                          <p:spTgt spid="102"/>
                                        </p:tgtEl>
                                        <p:attrNameLst>
                                          <p:attrName>style.rotation</p:attrName>
                                        </p:attrNameLst>
                                      </p:cBhvr>
                                      <p:tavLst>
                                        <p:tav tm="0">
                                          <p:val>
                                            <p:fltVal val="360"/>
                                          </p:val>
                                        </p:tav>
                                        <p:tav tm="100000">
                                          <p:val>
                                            <p:fltVal val="0"/>
                                          </p:val>
                                        </p:tav>
                                      </p:tavLst>
                                    </p:anim>
                                    <p:animEffect transition="in" filter="fade">
                                      <p:cBhvr>
                                        <p:cTn id="221" dur="500"/>
                                        <p:tgtEl>
                                          <p:spTgt spid="102"/>
                                        </p:tgtEl>
                                      </p:cBhvr>
                                    </p:animEffect>
                                  </p:childTnLst>
                                </p:cTn>
                              </p:par>
                              <p:par>
                                <p:cTn id="222" presetID="49" presetClass="entr" presetSubtype="0" decel="100000" fill="hold" grpId="0" nodeType="withEffect">
                                  <p:stCondLst>
                                    <p:cond delay="500"/>
                                  </p:stCondLst>
                                  <p:childTnLst>
                                    <p:set>
                                      <p:cBhvr>
                                        <p:cTn id="223" dur="1" fill="hold">
                                          <p:stCondLst>
                                            <p:cond delay="0"/>
                                          </p:stCondLst>
                                        </p:cTn>
                                        <p:tgtEl>
                                          <p:spTgt spid="98"/>
                                        </p:tgtEl>
                                        <p:attrNameLst>
                                          <p:attrName>style.visibility</p:attrName>
                                        </p:attrNameLst>
                                      </p:cBhvr>
                                      <p:to>
                                        <p:strVal val="visible"/>
                                      </p:to>
                                    </p:set>
                                    <p:anim calcmode="lin" valueType="num">
                                      <p:cBhvr>
                                        <p:cTn id="224" dur="500" fill="hold"/>
                                        <p:tgtEl>
                                          <p:spTgt spid="98"/>
                                        </p:tgtEl>
                                        <p:attrNameLst>
                                          <p:attrName>ppt_w</p:attrName>
                                        </p:attrNameLst>
                                      </p:cBhvr>
                                      <p:tavLst>
                                        <p:tav tm="0">
                                          <p:val>
                                            <p:fltVal val="0"/>
                                          </p:val>
                                        </p:tav>
                                        <p:tav tm="100000">
                                          <p:val>
                                            <p:strVal val="#ppt_w"/>
                                          </p:val>
                                        </p:tav>
                                      </p:tavLst>
                                    </p:anim>
                                    <p:anim calcmode="lin" valueType="num">
                                      <p:cBhvr>
                                        <p:cTn id="225" dur="500" fill="hold"/>
                                        <p:tgtEl>
                                          <p:spTgt spid="98"/>
                                        </p:tgtEl>
                                        <p:attrNameLst>
                                          <p:attrName>ppt_h</p:attrName>
                                        </p:attrNameLst>
                                      </p:cBhvr>
                                      <p:tavLst>
                                        <p:tav tm="0">
                                          <p:val>
                                            <p:fltVal val="0"/>
                                          </p:val>
                                        </p:tav>
                                        <p:tav tm="100000">
                                          <p:val>
                                            <p:strVal val="#ppt_h"/>
                                          </p:val>
                                        </p:tav>
                                      </p:tavLst>
                                    </p:anim>
                                    <p:anim calcmode="lin" valueType="num">
                                      <p:cBhvr>
                                        <p:cTn id="226" dur="500" fill="hold"/>
                                        <p:tgtEl>
                                          <p:spTgt spid="98"/>
                                        </p:tgtEl>
                                        <p:attrNameLst>
                                          <p:attrName>style.rotation</p:attrName>
                                        </p:attrNameLst>
                                      </p:cBhvr>
                                      <p:tavLst>
                                        <p:tav tm="0">
                                          <p:val>
                                            <p:fltVal val="360"/>
                                          </p:val>
                                        </p:tav>
                                        <p:tav tm="100000">
                                          <p:val>
                                            <p:fltVal val="0"/>
                                          </p:val>
                                        </p:tav>
                                      </p:tavLst>
                                    </p:anim>
                                    <p:animEffect transition="in" filter="fade">
                                      <p:cBhvr>
                                        <p:cTn id="227" dur="500"/>
                                        <p:tgtEl>
                                          <p:spTgt spid="98"/>
                                        </p:tgtEl>
                                      </p:cBhvr>
                                    </p:animEffect>
                                  </p:childTnLst>
                                </p:cTn>
                              </p:par>
                              <p:par>
                                <p:cTn id="228" presetID="49" presetClass="entr" presetSubtype="0" decel="100000" fill="hold" grpId="0" nodeType="withEffect">
                                  <p:stCondLst>
                                    <p:cond delay="500"/>
                                  </p:stCondLst>
                                  <p:childTnLst>
                                    <p:set>
                                      <p:cBhvr>
                                        <p:cTn id="229" dur="1" fill="hold">
                                          <p:stCondLst>
                                            <p:cond delay="0"/>
                                          </p:stCondLst>
                                        </p:cTn>
                                        <p:tgtEl>
                                          <p:spTgt spid="101"/>
                                        </p:tgtEl>
                                        <p:attrNameLst>
                                          <p:attrName>style.visibility</p:attrName>
                                        </p:attrNameLst>
                                      </p:cBhvr>
                                      <p:to>
                                        <p:strVal val="visible"/>
                                      </p:to>
                                    </p:set>
                                    <p:anim calcmode="lin" valueType="num">
                                      <p:cBhvr>
                                        <p:cTn id="230" dur="500" fill="hold"/>
                                        <p:tgtEl>
                                          <p:spTgt spid="101"/>
                                        </p:tgtEl>
                                        <p:attrNameLst>
                                          <p:attrName>ppt_w</p:attrName>
                                        </p:attrNameLst>
                                      </p:cBhvr>
                                      <p:tavLst>
                                        <p:tav tm="0">
                                          <p:val>
                                            <p:fltVal val="0"/>
                                          </p:val>
                                        </p:tav>
                                        <p:tav tm="100000">
                                          <p:val>
                                            <p:strVal val="#ppt_w"/>
                                          </p:val>
                                        </p:tav>
                                      </p:tavLst>
                                    </p:anim>
                                    <p:anim calcmode="lin" valueType="num">
                                      <p:cBhvr>
                                        <p:cTn id="231" dur="500" fill="hold"/>
                                        <p:tgtEl>
                                          <p:spTgt spid="101"/>
                                        </p:tgtEl>
                                        <p:attrNameLst>
                                          <p:attrName>ppt_h</p:attrName>
                                        </p:attrNameLst>
                                      </p:cBhvr>
                                      <p:tavLst>
                                        <p:tav tm="0">
                                          <p:val>
                                            <p:fltVal val="0"/>
                                          </p:val>
                                        </p:tav>
                                        <p:tav tm="100000">
                                          <p:val>
                                            <p:strVal val="#ppt_h"/>
                                          </p:val>
                                        </p:tav>
                                      </p:tavLst>
                                    </p:anim>
                                    <p:anim calcmode="lin" valueType="num">
                                      <p:cBhvr>
                                        <p:cTn id="232" dur="500" fill="hold"/>
                                        <p:tgtEl>
                                          <p:spTgt spid="101"/>
                                        </p:tgtEl>
                                        <p:attrNameLst>
                                          <p:attrName>style.rotation</p:attrName>
                                        </p:attrNameLst>
                                      </p:cBhvr>
                                      <p:tavLst>
                                        <p:tav tm="0">
                                          <p:val>
                                            <p:fltVal val="360"/>
                                          </p:val>
                                        </p:tav>
                                        <p:tav tm="100000">
                                          <p:val>
                                            <p:fltVal val="0"/>
                                          </p:val>
                                        </p:tav>
                                      </p:tavLst>
                                    </p:anim>
                                    <p:animEffect transition="in" filter="fade">
                                      <p:cBhvr>
                                        <p:cTn id="23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animBg="1"/>
      <p:bldP spid="102" grpId="0" animBg="1"/>
      <p:bldP spid="3" grpId="0"/>
      <p:bldP spid="6" grpId="0"/>
      <p:bldP spid="7" grpId="0"/>
      <p:bldP spid="8" grpId="0"/>
      <p:bldP spid="9" grpId="0"/>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P spid="27" grpId="0"/>
      <p:bldP spid="28" grpId="0"/>
      <p:bldP spid="86" grpId="0" animBg="1"/>
      <p:bldP spid="87" grpId="0" animBg="1"/>
      <p:bldP spid="88" grpId="0" animBg="1"/>
      <p:bldP spid="89" grpId="0" animBg="1"/>
      <p:bldP spid="90" grpId="0" animBg="1"/>
      <p:bldP spid="91" grpId="0" animBg="1"/>
      <p:bldP spid="92" grpId="0" animBg="1"/>
      <p:bldP spid="9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group of hands holding video game controllers in front of a television&#10;&#10;Description automatically generated with low confidence">
            <a:extLst>
              <a:ext uri="{FF2B5EF4-FFF2-40B4-BE49-F238E27FC236}">
                <a16:creationId xmlns:a16="http://schemas.microsoft.com/office/drawing/2014/main" id="{EEB9978A-C4AB-4EAF-F298-53914FE31AE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7" name="Freeform: Shape 6">
            <a:extLst>
              <a:ext uri="{FF2B5EF4-FFF2-40B4-BE49-F238E27FC236}">
                <a16:creationId xmlns:a16="http://schemas.microsoft.com/office/drawing/2014/main" id="{09692407-D65B-4306-8F18-5BD2D6012E3F}"/>
              </a:ext>
            </a:extLst>
          </p:cNvPr>
          <p:cNvSpPr/>
          <p:nvPr/>
        </p:nvSpPr>
        <p:spPr>
          <a:xfrm rot="10800000">
            <a:off x="-1" y="0"/>
            <a:ext cx="7579896" cy="6858000"/>
          </a:xfrm>
          <a:custGeom>
            <a:avLst/>
            <a:gdLst>
              <a:gd name="connsiteX0" fmla="*/ 3895100 w 8755097"/>
              <a:gd name="connsiteY0" fmla="*/ 0 h 6858000"/>
              <a:gd name="connsiteX1" fmla="*/ 8755097 w 8755097"/>
              <a:gd name="connsiteY1" fmla="*/ 0 h 6858000"/>
              <a:gd name="connsiteX2" fmla="*/ 8755097 w 8755097"/>
              <a:gd name="connsiteY2" fmla="*/ 6858000 h 6858000"/>
              <a:gd name="connsiteX3" fmla="*/ 1921571 w 8755097"/>
              <a:gd name="connsiteY3" fmla="*/ 6858000 h 6858000"/>
              <a:gd name="connsiteX4" fmla="*/ 0 w 8755097"/>
              <a:gd name="connsiteY4" fmla="*/ 45924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5097" h="6858000">
                <a:moveTo>
                  <a:pt x="3895100" y="0"/>
                </a:moveTo>
                <a:lnTo>
                  <a:pt x="8755097" y="0"/>
                </a:lnTo>
                <a:lnTo>
                  <a:pt x="8755097" y="6858000"/>
                </a:lnTo>
                <a:lnTo>
                  <a:pt x="1921571" y="6858000"/>
                </a:lnTo>
                <a:lnTo>
                  <a:pt x="0" y="4592421"/>
                </a:lnTo>
                <a:close/>
              </a:path>
            </a:pathLst>
          </a:custGeom>
          <a:solidFill>
            <a:schemeClr val="accent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E190B390-95C2-4703-BF0D-03300BEA86A3}"/>
              </a:ext>
            </a:extLst>
          </p:cNvPr>
          <p:cNvSpPr txBox="1"/>
          <p:nvPr/>
        </p:nvSpPr>
        <p:spPr>
          <a:xfrm>
            <a:off x="616687" y="1935127"/>
            <a:ext cx="3943708" cy="923330"/>
          </a:xfrm>
          <a:prstGeom prst="rect">
            <a:avLst/>
          </a:prstGeom>
          <a:noFill/>
        </p:spPr>
        <p:txBody>
          <a:bodyPr wrap="none" rtlCol="0">
            <a:spAutoFit/>
          </a:bodyPr>
          <a:lstStyle/>
          <a:p>
            <a:r>
              <a:rPr lang="en-US" sz="5400" b="1" dirty="0">
                <a:solidFill>
                  <a:schemeClr val="bg2"/>
                </a:solidFill>
                <a:latin typeface="Poppins" panose="00000500000000000000" pitchFamily="2" charset="0"/>
                <a:cs typeface="Poppins" panose="00000500000000000000" pitchFamily="2" charset="0"/>
              </a:rPr>
              <a:t>Thank You</a:t>
            </a:r>
          </a:p>
        </p:txBody>
      </p:sp>
      <p:sp>
        <p:nvSpPr>
          <p:cNvPr id="9" name="TextBox 8">
            <a:extLst>
              <a:ext uri="{FF2B5EF4-FFF2-40B4-BE49-F238E27FC236}">
                <a16:creationId xmlns:a16="http://schemas.microsoft.com/office/drawing/2014/main" id="{1E66601D-8328-4F4D-841C-C9A3DC93CA6A}"/>
              </a:ext>
            </a:extLst>
          </p:cNvPr>
          <p:cNvSpPr txBox="1"/>
          <p:nvPr/>
        </p:nvSpPr>
        <p:spPr>
          <a:xfrm>
            <a:off x="616687" y="2766124"/>
            <a:ext cx="4986671" cy="1174168"/>
          </a:xfrm>
          <a:prstGeom prst="rect">
            <a:avLst/>
          </a:prstGeom>
          <a:noFill/>
        </p:spPr>
        <p:txBody>
          <a:bodyPr wrap="square" rtlCol="0">
            <a:spAutoFit/>
          </a:bodyPr>
          <a:lstStyle/>
          <a:p>
            <a:pPr>
              <a:lnSpc>
                <a:spcPct val="150000"/>
              </a:lnSpc>
            </a:pPr>
            <a:r>
              <a:rPr lang="en-GB" sz="1200" dirty="0">
                <a:solidFill>
                  <a:schemeClr val="bg2"/>
                </a:solidFill>
                <a:latin typeface="Poppins" panose="00000500000000000000" pitchFamily="2" charset="0"/>
                <a:cs typeface="Poppins" panose="00000500000000000000" pitchFamily="2" charset="0"/>
              </a:rPr>
              <a:t>We look forward to hearing more from you!</a:t>
            </a:r>
          </a:p>
          <a:p>
            <a:pPr>
              <a:lnSpc>
                <a:spcPct val="150000"/>
              </a:lnSpc>
            </a:pPr>
            <a:r>
              <a:rPr lang="en-GB" sz="1200" dirty="0">
                <a:solidFill>
                  <a:schemeClr val="bg2"/>
                </a:solidFill>
                <a:latin typeface="Poppins" panose="00000500000000000000" pitchFamily="2" charset="0"/>
                <a:cs typeface="Poppins" panose="00000500000000000000" pitchFamily="2" charset="0"/>
              </a:rPr>
              <a:t>If you have any follow-up questions, please just let your dedicated account manager know, and they will be able to assist you!</a:t>
            </a:r>
            <a:endParaRPr lang="en-US" sz="1200" dirty="0">
              <a:solidFill>
                <a:schemeClr val="bg2"/>
              </a:solidFill>
              <a:latin typeface="Poppins" panose="00000500000000000000" pitchFamily="2" charset="0"/>
              <a:cs typeface="Poppins" panose="00000500000000000000" pitchFamily="2" charset="0"/>
            </a:endParaRPr>
          </a:p>
        </p:txBody>
      </p:sp>
      <p:sp>
        <p:nvSpPr>
          <p:cNvPr id="10" name="Isosceles Triangle 9">
            <a:extLst>
              <a:ext uri="{FF2B5EF4-FFF2-40B4-BE49-F238E27FC236}">
                <a16:creationId xmlns:a16="http://schemas.microsoft.com/office/drawing/2014/main" id="{EC776F36-920F-4F93-9960-6DA11891F116}"/>
              </a:ext>
            </a:extLst>
          </p:cNvPr>
          <p:cNvSpPr/>
          <p:nvPr/>
        </p:nvSpPr>
        <p:spPr>
          <a:xfrm>
            <a:off x="11412746" y="345389"/>
            <a:ext cx="276696" cy="23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F9C2832E-30D4-482E-A8A4-2BF7CD81839C}"/>
              </a:ext>
            </a:extLst>
          </p:cNvPr>
          <p:cNvSpPr/>
          <p:nvPr/>
        </p:nvSpPr>
        <p:spPr>
          <a:xfrm rot="2700000">
            <a:off x="7783193" y="904195"/>
            <a:ext cx="276696" cy="23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A963984-0113-4EC8-9AFF-7754FA3CC410}"/>
              </a:ext>
            </a:extLst>
          </p:cNvPr>
          <p:cNvSpPr/>
          <p:nvPr/>
        </p:nvSpPr>
        <p:spPr>
          <a:xfrm rot="9000000">
            <a:off x="9234775" y="2352300"/>
            <a:ext cx="276696" cy="23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F87AF43-DFDE-4928-B98F-54CEBBAF142E}"/>
              </a:ext>
            </a:extLst>
          </p:cNvPr>
          <p:cNvSpPr/>
          <p:nvPr/>
        </p:nvSpPr>
        <p:spPr>
          <a:xfrm rot="6300000">
            <a:off x="8454917" y="5256295"/>
            <a:ext cx="276696" cy="23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CDCBE7BB-0751-4FCC-B184-699A5D35A4EE}"/>
              </a:ext>
            </a:extLst>
          </p:cNvPr>
          <p:cNvSpPr/>
          <p:nvPr/>
        </p:nvSpPr>
        <p:spPr>
          <a:xfrm rot="7200000">
            <a:off x="7455344" y="3733099"/>
            <a:ext cx="276696" cy="23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EA22AAFE-5319-48A8-9D0E-DB8C1835B1BE}"/>
              </a:ext>
            </a:extLst>
          </p:cNvPr>
          <p:cNvSpPr/>
          <p:nvPr/>
        </p:nvSpPr>
        <p:spPr>
          <a:xfrm rot="12401754">
            <a:off x="5957651" y="5870136"/>
            <a:ext cx="276696" cy="23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24AAA5F0-623B-4493-ACFB-D5A5FAA768A7}"/>
              </a:ext>
            </a:extLst>
          </p:cNvPr>
          <p:cNvSpPr/>
          <p:nvPr/>
        </p:nvSpPr>
        <p:spPr>
          <a:xfrm rot="15307957">
            <a:off x="10816343" y="4069333"/>
            <a:ext cx="276696" cy="23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496F3092-4B3F-4EAB-AA26-675EDCBF0BF9}"/>
              </a:ext>
            </a:extLst>
          </p:cNvPr>
          <p:cNvSpPr/>
          <p:nvPr/>
        </p:nvSpPr>
        <p:spPr>
          <a:xfrm rot="6300000">
            <a:off x="10967114" y="1563871"/>
            <a:ext cx="276696" cy="23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816CCA5-9F17-4C1B-8558-E4DB23E3521C}"/>
              </a:ext>
            </a:extLst>
          </p:cNvPr>
          <p:cNvSpPr/>
          <p:nvPr/>
        </p:nvSpPr>
        <p:spPr>
          <a:xfrm rot="9411965">
            <a:off x="11607040" y="6264304"/>
            <a:ext cx="276696" cy="2385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887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49" presetClass="entr" presetSubtype="0"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 calcmode="lin" valueType="num">
                                      <p:cBhvr>
                                        <p:cTn id="21" dur="500" fill="hold"/>
                                        <p:tgtEl>
                                          <p:spTgt spid="11"/>
                                        </p:tgtEl>
                                        <p:attrNameLst>
                                          <p:attrName>style.rotation</p:attrName>
                                        </p:attrNameLst>
                                      </p:cBhvr>
                                      <p:tavLst>
                                        <p:tav tm="0">
                                          <p:val>
                                            <p:fltVal val="360"/>
                                          </p:val>
                                        </p:tav>
                                        <p:tav tm="100000">
                                          <p:val>
                                            <p:fltVal val="0"/>
                                          </p:val>
                                        </p:tav>
                                      </p:tavLst>
                                    </p:anim>
                                    <p:animEffect transition="in" filter="fade">
                                      <p:cBhvr>
                                        <p:cTn id="22" dur="500"/>
                                        <p:tgtEl>
                                          <p:spTgt spid="11"/>
                                        </p:tgtEl>
                                      </p:cBhvr>
                                    </p:animEffect>
                                  </p:childTnLst>
                                </p:cTn>
                              </p:par>
                              <p:par>
                                <p:cTn id="23" presetID="49" presetClass="entr" presetSubtype="0" decel="100000" fill="hold" grpId="0" nodeType="with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360"/>
                                          </p:val>
                                        </p:tav>
                                        <p:tav tm="100000">
                                          <p:val>
                                            <p:fltVal val="0"/>
                                          </p:val>
                                        </p:tav>
                                      </p:tavLst>
                                    </p:anim>
                                    <p:animEffect transition="in" filter="fade">
                                      <p:cBhvr>
                                        <p:cTn id="28" dur="500"/>
                                        <p:tgtEl>
                                          <p:spTgt spid="12"/>
                                        </p:tgtEl>
                                      </p:cBhvr>
                                    </p:animEffect>
                                  </p:childTnLst>
                                </p:cTn>
                              </p:par>
                              <p:par>
                                <p:cTn id="29" presetID="49" presetClass="entr" presetSubtype="0" decel="100000" fill="hold" grpId="0" nodeType="withEffect">
                                  <p:stCondLst>
                                    <p:cond delay="5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 calcmode="lin" valueType="num">
                                      <p:cBhvr>
                                        <p:cTn id="33" dur="500" fill="hold"/>
                                        <p:tgtEl>
                                          <p:spTgt spid="17"/>
                                        </p:tgtEl>
                                        <p:attrNameLst>
                                          <p:attrName>style.rotation</p:attrName>
                                        </p:attrNameLst>
                                      </p:cBhvr>
                                      <p:tavLst>
                                        <p:tav tm="0">
                                          <p:val>
                                            <p:fltVal val="360"/>
                                          </p:val>
                                        </p:tav>
                                        <p:tav tm="100000">
                                          <p:val>
                                            <p:fltVal val="0"/>
                                          </p:val>
                                        </p:tav>
                                      </p:tavLst>
                                    </p:anim>
                                    <p:animEffect transition="in" filter="fade">
                                      <p:cBhvr>
                                        <p:cTn id="34" dur="500"/>
                                        <p:tgtEl>
                                          <p:spTgt spid="17"/>
                                        </p:tgtEl>
                                      </p:cBhvr>
                                    </p:animEffect>
                                  </p:childTnLst>
                                </p:cTn>
                              </p:par>
                              <p:par>
                                <p:cTn id="35" presetID="49" presetClass="entr" presetSubtype="0" decel="100000" fill="hold" grpId="0" nodeType="withEffect">
                                  <p:stCondLst>
                                    <p:cond delay="5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 calcmode="lin" valueType="num">
                                      <p:cBhvr>
                                        <p:cTn id="39" dur="500" fill="hold"/>
                                        <p:tgtEl>
                                          <p:spTgt spid="10"/>
                                        </p:tgtEl>
                                        <p:attrNameLst>
                                          <p:attrName>style.rotation</p:attrName>
                                        </p:attrNameLst>
                                      </p:cBhvr>
                                      <p:tavLst>
                                        <p:tav tm="0">
                                          <p:val>
                                            <p:fltVal val="360"/>
                                          </p:val>
                                        </p:tav>
                                        <p:tav tm="100000">
                                          <p:val>
                                            <p:fltVal val="0"/>
                                          </p:val>
                                        </p:tav>
                                      </p:tavLst>
                                    </p:anim>
                                    <p:animEffect transition="in" filter="fade">
                                      <p:cBhvr>
                                        <p:cTn id="40" dur="500"/>
                                        <p:tgtEl>
                                          <p:spTgt spid="10"/>
                                        </p:tgtEl>
                                      </p:cBhvr>
                                    </p:animEffect>
                                  </p:childTnLst>
                                </p:cTn>
                              </p:par>
                              <p:par>
                                <p:cTn id="41" presetID="49" presetClass="entr" presetSubtype="0" decel="100000" fill="hold" grpId="0" nodeType="withEffect">
                                  <p:stCondLst>
                                    <p:cond delay="5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 calcmode="lin" valueType="num">
                                      <p:cBhvr>
                                        <p:cTn id="45" dur="500" fill="hold"/>
                                        <p:tgtEl>
                                          <p:spTgt spid="14"/>
                                        </p:tgtEl>
                                        <p:attrNameLst>
                                          <p:attrName>style.rotation</p:attrName>
                                        </p:attrNameLst>
                                      </p:cBhvr>
                                      <p:tavLst>
                                        <p:tav tm="0">
                                          <p:val>
                                            <p:fltVal val="360"/>
                                          </p:val>
                                        </p:tav>
                                        <p:tav tm="100000">
                                          <p:val>
                                            <p:fltVal val="0"/>
                                          </p:val>
                                        </p:tav>
                                      </p:tavLst>
                                    </p:anim>
                                    <p:animEffect transition="in" filter="fade">
                                      <p:cBhvr>
                                        <p:cTn id="46" dur="500"/>
                                        <p:tgtEl>
                                          <p:spTgt spid="14"/>
                                        </p:tgtEl>
                                      </p:cBhvr>
                                    </p:animEffect>
                                  </p:childTnLst>
                                </p:cTn>
                              </p:par>
                              <p:par>
                                <p:cTn id="47" presetID="49" presetClass="entr" presetSubtype="0" decel="100000" fill="hold" grpId="0" nodeType="withEffect">
                                  <p:stCondLst>
                                    <p:cond delay="50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 calcmode="lin" valueType="num">
                                      <p:cBhvr>
                                        <p:cTn id="51" dur="500" fill="hold"/>
                                        <p:tgtEl>
                                          <p:spTgt spid="13"/>
                                        </p:tgtEl>
                                        <p:attrNameLst>
                                          <p:attrName>style.rotation</p:attrName>
                                        </p:attrNameLst>
                                      </p:cBhvr>
                                      <p:tavLst>
                                        <p:tav tm="0">
                                          <p:val>
                                            <p:fltVal val="360"/>
                                          </p:val>
                                        </p:tav>
                                        <p:tav tm="100000">
                                          <p:val>
                                            <p:fltVal val="0"/>
                                          </p:val>
                                        </p:tav>
                                      </p:tavLst>
                                    </p:anim>
                                    <p:animEffect transition="in" filter="fade">
                                      <p:cBhvr>
                                        <p:cTn id="52" dur="500"/>
                                        <p:tgtEl>
                                          <p:spTgt spid="13"/>
                                        </p:tgtEl>
                                      </p:cBhvr>
                                    </p:animEffect>
                                  </p:childTnLst>
                                </p:cTn>
                              </p:par>
                              <p:par>
                                <p:cTn id="53" presetID="49" presetClass="entr" presetSubtype="0" decel="100000" fill="hold" grpId="0" nodeType="withEffect">
                                  <p:stCondLst>
                                    <p:cond delay="50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 calcmode="lin" valueType="num">
                                      <p:cBhvr>
                                        <p:cTn id="57" dur="500" fill="hold"/>
                                        <p:tgtEl>
                                          <p:spTgt spid="15"/>
                                        </p:tgtEl>
                                        <p:attrNameLst>
                                          <p:attrName>style.rotation</p:attrName>
                                        </p:attrNameLst>
                                      </p:cBhvr>
                                      <p:tavLst>
                                        <p:tav tm="0">
                                          <p:val>
                                            <p:fltVal val="360"/>
                                          </p:val>
                                        </p:tav>
                                        <p:tav tm="100000">
                                          <p:val>
                                            <p:fltVal val="0"/>
                                          </p:val>
                                        </p:tav>
                                      </p:tavLst>
                                    </p:anim>
                                    <p:animEffect transition="in" filter="fade">
                                      <p:cBhvr>
                                        <p:cTn id="58" dur="500"/>
                                        <p:tgtEl>
                                          <p:spTgt spid="15"/>
                                        </p:tgtEl>
                                      </p:cBhvr>
                                    </p:animEffect>
                                  </p:childTnLst>
                                </p:cTn>
                              </p:par>
                              <p:par>
                                <p:cTn id="59" presetID="49" presetClass="entr" presetSubtype="0" decel="100000" fill="hold" grpId="0" nodeType="withEffect">
                                  <p:stCondLst>
                                    <p:cond delay="500"/>
                                  </p:stCondLst>
                                  <p:childTnLst>
                                    <p:set>
                                      <p:cBhvr>
                                        <p:cTn id="60" dur="1" fill="hold">
                                          <p:stCondLst>
                                            <p:cond delay="0"/>
                                          </p:stCondLst>
                                        </p:cTn>
                                        <p:tgtEl>
                                          <p:spTgt spid="16"/>
                                        </p:tgtEl>
                                        <p:attrNameLst>
                                          <p:attrName>style.visibility</p:attrName>
                                        </p:attrNameLst>
                                      </p:cBhvr>
                                      <p:to>
                                        <p:strVal val="visible"/>
                                      </p:to>
                                    </p:set>
                                    <p:anim calcmode="lin" valueType="num">
                                      <p:cBhvr>
                                        <p:cTn id="61" dur="500" fill="hold"/>
                                        <p:tgtEl>
                                          <p:spTgt spid="16"/>
                                        </p:tgtEl>
                                        <p:attrNameLst>
                                          <p:attrName>ppt_w</p:attrName>
                                        </p:attrNameLst>
                                      </p:cBhvr>
                                      <p:tavLst>
                                        <p:tav tm="0">
                                          <p:val>
                                            <p:fltVal val="0"/>
                                          </p:val>
                                        </p:tav>
                                        <p:tav tm="100000">
                                          <p:val>
                                            <p:strVal val="#ppt_w"/>
                                          </p:val>
                                        </p:tav>
                                      </p:tavLst>
                                    </p:anim>
                                    <p:anim calcmode="lin" valueType="num">
                                      <p:cBhvr>
                                        <p:cTn id="62" dur="500" fill="hold"/>
                                        <p:tgtEl>
                                          <p:spTgt spid="16"/>
                                        </p:tgtEl>
                                        <p:attrNameLst>
                                          <p:attrName>ppt_h</p:attrName>
                                        </p:attrNameLst>
                                      </p:cBhvr>
                                      <p:tavLst>
                                        <p:tav tm="0">
                                          <p:val>
                                            <p:fltVal val="0"/>
                                          </p:val>
                                        </p:tav>
                                        <p:tav tm="100000">
                                          <p:val>
                                            <p:strVal val="#ppt_h"/>
                                          </p:val>
                                        </p:tav>
                                      </p:tavLst>
                                    </p:anim>
                                    <p:anim calcmode="lin" valueType="num">
                                      <p:cBhvr>
                                        <p:cTn id="63" dur="500" fill="hold"/>
                                        <p:tgtEl>
                                          <p:spTgt spid="16"/>
                                        </p:tgtEl>
                                        <p:attrNameLst>
                                          <p:attrName>style.rotation</p:attrName>
                                        </p:attrNameLst>
                                      </p:cBhvr>
                                      <p:tavLst>
                                        <p:tav tm="0">
                                          <p:val>
                                            <p:fltVal val="360"/>
                                          </p:val>
                                        </p:tav>
                                        <p:tav tm="100000">
                                          <p:val>
                                            <p:fltVal val="0"/>
                                          </p:val>
                                        </p:tav>
                                      </p:tavLst>
                                    </p:anim>
                                    <p:animEffect transition="in" filter="fade">
                                      <p:cBhvr>
                                        <p:cTn id="64" dur="500"/>
                                        <p:tgtEl>
                                          <p:spTgt spid="16"/>
                                        </p:tgtEl>
                                      </p:cBhvr>
                                    </p:animEffect>
                                  </p:childTnLst>
                                </p:cTn>
                              </p:par>
                              <p:par>
                                <p:cTn id="65" presetID="49" presetClass="entr" presetSubtype="0" decel="100000" fill="hold" grpId="0" nodeType="withEffect">
                                  <p:stCondLst>
                                    <p:cond delay="50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 calcmode="lin" valueType="num">
                                      <p:cBhvr>
                                        <p:cTn id="69" dur="500" fill="hold"/>
                                        <p:tgtEl>
                                          <p:spTgt spid="18"/>
                                        </p:tgtEl>
                                        <p:attrNameLst>
                                          <p:attrName>style.rotation</p:attrName>
                                        </p:attrNameLst>
                                      </p:cBhvr>
                                      <p:tavLst>
                                        <p:tav tm="0">
                                          <p:val>
                                            <p:fltVal val="360"/>
                                          </p:val>
                                        </p:tav>
                                        <p:tav tm="100000">
                                          <p:val>
                                            <p:fltVal val="0"/>
                                          </p:val>
                                        </p:tav>
                                      </p:tavLst>
                                    </p:anim>
                                    <p:animEffect transition="in" filter="fade">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5194689F-FCEC-4A45-A49E-B39D59F05DFF}"/>
              </a:ext>
            </a:extLst>
          </p:cNvPr>
          <p:cNvSpPr/>
          <p:nvPr/>
        </p:nvSpPr>
        <p:spPr>
          <a:xfrm>
            <a:off x="0" y="0"/>
            <a:ext cx="6095999" cy="6858000"/>
          </a:xfrm>
          <a:custGeom>
            <a:avLst/>
            <a:gdLst>
              <a:gd name="connsiteX0" fmla="*/ 1066000 w 6095999"/>
              <a:gd name="connsiteY0" fmla="*/ 0 h 6858000"/>
              <a:gd name="connsiteX1" fmla="*/ 2118359 w 6095999"/>
              <a:gd name="connsiteY1" fmla="*/ 0 h 6858000"/>
              <a:gd name="connsiteX2" fmla="*/ 6095999 w 6095999"/>
              <a:gd name="connsiteY2" fmla="*/ 6858000 h 6858000"/>
              <a:gd name="connsiteX3" fmla="*/ 0 w 6095999"/>
              <a:gd name="connsiteY3" fmla="*/ 6858000 h 6858000"/>
              <a:gd name="connsiteX4" fmla="*/ 0 w 6095999"/>
              <a:gd name="connsiteY4" fmla="*/ 183792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99" h="6858000">
                <a:moveTo>
                  <a:pt x="1066000" y="0"/>
                </a:moveTo>
                <a:lnTo>
                  <a:pt x="2118359" y="0"/>
                </a:lnTo>
                <a:lnTo>
                  <a:pt x="6095999" y="6858000"/>
                </a:lnTo>
                <a:lnTo>
                  <a:pt x="0" y="6858000"/>
                </a:lnTo>
                <a:lnTo>
                  <a:pt x="0" y="183792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8">
            <a:extLst>
              <a:ext uri="{FF2B5EF4-FFF2-40B4-BE49-F238E27FC236}">
                <a16:creationId xmlns:a16="http://schemas.microsoft.com/office/drawing/2014/main" id="{41947D35-4F46-4924-9929-2614E7331598}"/>
              </a:ext>
            </a:extLst>
          </p:cNvPr>
          <p:cNvSpPr/>
          <p:nvPr/>
        </p:nvSpPr>
        <p:spPr>
          <a:xfrm rot="10800000">
            <a:off x="696851" y="1531980"/>
            <a:ext cx="4580719" cy="3948295"/>
          </a:xfrm>
          <a:prstGeom prst="triangle">
            <a:avLst/>
          </a:prstGeom>
          <a:gradFill flip="none" rotWithShape="1">
            <a:gsLst>
              <a:gs pos="0">
                <a:schemeClr val="bg2">
                  <a:alpha val="15000"/>
                </a:schemeClr>
              </a:gs>
              <a:gs pos="53000">
                <a:schemeClr val="bg2">
                  <a:alpha val="5000"/>
                </a:schemeClr>
              </a:gs>
              <a:gs pos="100000">
                <a:schemeClr val="bg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D25AC52C-0889-4468-BBDF-722B193EE692}"/>
              </a:ext>
            </a:extLst>
          </p:cNvPr>
          <p:cNvSpPr/>
          <p:nvPr/>
        </p:nvSpPr>
        <p:spPr>
          <a:xfrm>
            <a:off x="3861064" y="43640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58219E46-4AFD-4222-A69C-18B326B4792A}"/>
              </a:ext>
            </a:extLst>
          </p:cNvPr>
          <p:cNvSpPr/>
          <p:nvPr/>
        </p:nvSpPr>
        <p:spPr>
          <a:xfrm rot="2700000">
            <a:off x="9061866" y="538073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70F0B5A3-D0C4-4AC6-8466-66014E7F6560}"/>
              </a:ext>
            </a:extLst>
          </p:cNvPr>
          <p:cNvSpPr/>
          <p:nvPr/>
        </p:nvSpPr>
        <p:spPr>
          <a:xfrm rot="9000000">
            <a:off x="7270083" y="447515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9BEE89CF-FDDD-4024-AB4A-80E82771295D}"/>
              </a:ext>
            </a:extLst>
          </p:cNvPr>
          <p:cNvSpPr/>
          <p:nvPr/>
        </p:nvSpPr>
        <p:spPr>
          <a:xfrm rot="6300000">
            <a:off x="6209327" y="580670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09A9FD5-B202-465A-85DA-BA24F36C02BF}"/>
              </a:ext>
            </a:extLst>
          </p:cNvPr>
          <p:cNvSpPr/>
          <p:nvPr/>
        </p:nvSpPr>
        <p:spPr>
          <a:xfrm rot="7200000">
            <a:off x="10683573" y="375088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E0AA4478-EF68-407F-9913-0052B0B9EB9D}"/>
              </a:ext>
            </a:extLst>
          </p:cNvPr>
          <p:cNvSpPr/>
          <p:nvPr/>
        </p:nvSpPr>
        <p:spPr>
          <a:xfrm rot="12401754">
            <a:off x="11462789" y="613990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F398D53A-C61D-47D0-B496-67CEB0A83E23}"/>
              </a:ext>
            </a:extLst>
          </p:cNvPr>
          <p:cNvSpPr/>
          <p:nvPr/>
        </p:nvSpPr>
        <p:spPr>
          <a:xfrm rot="15307957">
            <a:off x="6366865" y="128307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4B560B37-DECA-4D4F-B98D-050C454F2CEB}"/>
              </a:ext>
            </a:extLst>
          </p:cNvPr>
          <p:cNvSpPr/>
          <p:nvPr/>
        </p:nvSpPr>
        <p:spPr>
          <a:xfrm rot="6300000">
            <a:off x="11311780" y="174690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D07A857-6714-4AEF-82B2-62A5B907F77E}"/>
              </a:ext>
            </a:extLst>
          </p:cNvPr>
          <p:cNvSpPr/>
          <p:nvPr/>
        </p:nvSpPr>
        <p:spPr>
          <a:xfrm rot="9411965">
            <a:off x="9418108" y="31714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7CDFB93-3AC6-4E8F-B361-5E7073A851F4}"/>
              </a:ext>
            </a:extLst>
          </p:cNvPr>
          <p:cNvSpPr txBox="1"/>
          <p:nvPr/>
        </p:nvSpPr>
        <p:spPr>
          <a:xfrm>
            <a:off x="82453" y="5033357"/>
            <a:ext cx="2709396" cy="292388"/>
          </a:xfrm>
          <a:prstGeom prst="rect">
            <a:avLst/>
          </a:prstGeom>
          <a:noFill/>
        </p:spPr>
        <p:txBody>
          <a:bodyPr wrap="none" rtlCol="0">
            <a:spAutoFit/>
          </a:bodyPr>
          <a:lstStyle/>
          <a:p>
            <a:pPr algn="r"/>
            <a:r>
              <a:rPr lang="en-US" sz="1300" b="1" dirty="0">
                <a:solidFill>
                  <a:schemeClr val="bg2"/>
                </a:solidFill>
                <a:latin typeface="Poppins" panose="00000500000000000000" pitchFamily="2" charset="0"/>
                <a:cs typeface="Poppins" panose="00000500000000000000" pitchFamily="2" charset="0"/>
              </a:rPr>
              <a:t>Kyle Simpson/Josh Loveridge</a:t>
            </a:r>
          </a:p>
        </p:txBody>
      </p:sp>
      <p:sp>
        <p:nvSpPr>
          <p:cNvPr id="32" name="TextBox 31">
            <a:extLst>
              <a:ext uri="{FF2B5EF4-FFF2-40B4-BE49-F238E27FC236}">
                <a16:creationId xmlns:a16="http://schemas.microsoft.com/office/drawing/2014/main" id="{AB9E5792-6FE0-4EA6-8B05-BAF5D50B18E1}"/>
              </a:ext>
            </a:extLst>
          </p:cNvPr>
          <p:cNvSpPr txBox="1"/>
          <p:nvPr/>
        </p:nvSpPr>
        <p:spPr>
          <a:xfrm>
            <a:off x="155816" y="5394532"/>
            <a:ext cx="2627643" cy="246221"/>
          </a:xfrm>
          <a:prstGeom prst="rect">
            <a:avLst/>
          </a:prstGeom>
          <a:noFill/>
        </p:spPr>
        <p:txBody>
          <a:bodyPr wrap="none" rtlCol="0">
            <a:spAutoFit/>
          </a:bodyPr>
          <a:lstStyle/>
          <a:p>
            <a:pPr algn="r"/>
            <a:r>
              <a:rPr lang="en-US" sz="1000" dirty="0">
                <a:solidFill>
                  <a:schemeClr val="bg2"/>
                </a:solidFill>
                <a:latin typeface="Poppins" panose="00000500000000000000" pitchFamily="2" charset="0"/>
                <a:cs typeface="Poppins" panose="00000500000000000000" pitchFamily="2" charset="0"/>
              </a:rPr>
              <a:t>General Manager / Managing Director</a:t>
            </a:r>
          </a:p>
        </p:txBody>
      </p:sp>
      <p:sp>
        <p:nvSpPr>
          <p:cNvPr id="33" name="TextBox 32">
            <a:extLst>
              <a:ext uri="{FF2B5EF4-FFF2-40B4-BE49-F238E27FC236}">
                <a16:creationId xmlns:a16="http://schemas.microsoft.com/office/drawing/2014/main" id="{CE911583-CFFD-439C-8F1A-F05F7343656F}"/>
              </a:ext>
            </a:extLst>
          </p:cNvPr>
          <p:cNvSpPr txBox="1"/>
          <p:nvPr/>
        </p:nvSpPr>
        <p:spPr>
          <a:xfrm>
            <a:off x="6095999" y="3211104"/>
            <a:ext cx="3151825" cy="400110"/>
          </a:xfrm>
          <a:prstGeom prst="rect">
            <a:avLst/>
          </a:prstGeom>
          <a:noFill/>
        </p:spPr>
        <p:txBody>
          <a:bodyPr wrap="none" rtlCol="0">
            <a:spAutoFit/>
          </a:bodyPr>
          <a:lstStyle/>
          <a:p>
            <a:r>
              <a:rPr lang="en-US" sz="2000" b="1" i="0" dirty="0">
                <a:solidFill>
                  <a:schemeClr val="accent1"/>
                </a:solidFill>
                <a:effectLst/>
                <a:latin typeface="Poppins" panose="00000500000000000000" pitchFamily="2" charset="0"/>
                <a:cs typeface="Poppins" panose="00000500000000000000" pitchFamily="2" charset="0"/>
              </a:rPr>
              <a:t>Excellence in our craft.</a:t>
            </a:r>
            <a:endParaRPr lang="en-US" sz="2000" b="1" dirty="0">
              <a:solidFill>
                <a:schemeClr val="accent1"/>
              </a:solidFill>
              <a:latin typeface="Poppins" panose="00000500000000000000" pitchFamily="2" charset="0"/>
              <a:cs typeface="Poppins" panose="00000500000000000000" pitchFamily="2" charset="0"/>
            </a:endParaRPr>
          </a:p>
        </p:txBody>
      </p:sp>
      <p:sp>
        <p:nvSpPr>
          <p:cNvPr id="34" name="TextBox 33">
            <a:extLst>
              <a:ext uri="{FF2B5EF4-FFF2-40B4-BE49-F238E27FC236}">
                <a16:creationId xmlns:a16="http://schemas.microsoft.com/office/drawing/2014/main" id="{7CA206E6-7AEC-4C17-A090-9A59F95D4D28}"/>
              </a:ext>
            </a:extLst>
          </p:cNvPr>
          <p:cNvSpPr txBox="1"/>
          <p:nvPr/>
        </p:nvSpPr>
        <p:spPr>
          <a:xfrm>
            <a:off x="6095998" y="3567187"/>
            <a:ext cx="5399151" cy="1169551"/>
          </a:xfrm>
          <a:prstGeom prst="rect">
            <a:avLst/>
          </a:prstGeom>
          <a:noFill/>
        </p:spPr>
        <p:txBody>
          <a:bodyPr wrap="square" rtlCol="0">
            <a:spAutoFit/>
          </a:bodyPr>
          <a:lstStyle/>
          <a:p>
            <a:pPr algn="just">
              <a:lnSpc>
                <a:spcPct val="150000"/>
              </a:lnSpc>
            </a:pPr>
            <a:r>
              <a:rPr lang="en-US" sz="1200" dirty="0">
                <a:latin typeface="Poppins" panose="00000500000000000000" pitchFamily="2" charset="0"/>
                <a:cs typeface="Poppins" panose="00000500000000000000" pitchFamily="2" charset="0"/>
              </a:rPr>
              <a:t>“At Stratton, we pride ourselves on ensuring your project is delivered on time and on budget to the highest quality standards each and every time. Our three main pillars consist of quality, client centricity &amp; brand custodianship.“</a:t>
            </a:r>
          </a:p>
        </p:txBody>
      </p:sp>
      <p:sp>
        <p:nvSpPr>
          <p:cNvPr id="36" name="TextBox 35">
            <a:extLst>
              <a:ext uri="{FF2B5EF4-FFF2-40B4-BE49-F238E27FC236}">
                <a16:creationId xmlns:a16="http://schemas.microsoft.com/office/drawing/2014/main" id="{085DAA7F-7E51-4B80-8D30-3588C1ED0243}"/>
              </a:ext>
            </a:extLst>
          </p:cNvPr>
          <p:cNvSpPr txBox="1"/>
          <p:nvPr/>
        </p:nvSpPr>
        <p:spPr>
          <a:xfrm>
            <a:off x="6095998" y="5416303"/>
            <a:ext cx="2601994" cy="276999"/>
          </a:xfrm>
          <a:prstGeom prst="rect">
            <a:avLst/>
          </a:prstGeom>
          <a:noFill/>
        </p:spPr>
        <p:txBody>
          <a:bodyPr wrap="none" rtlCol="0">
            <a:spAutoFit/>
          </a:bodyPr>
          <a:lstStyle/>
          <a:p>
            <a:r>
              <a:rPr lang="en-US" sz="1200" dirty="0">
                <a:solidFill>
                  <a:schemeClr val="accent1"/>
                </a:solidFill>
                <a:latin typeface="Poppins" panose="00000500000000000000" pitchFamily="2" charset="0"/>
                <a:cs typeface="Poppins" panose="00000500000000000000" pitchFamily="2" charset="0"/>
              </a:rPr>
              <a:t>www.strattonstudiogames.com</a:t>
            </a:r>
          </a:p>
        </p:txBody>
      </p:sp>
      <p:sp>
        <p:nvSpPr>
          <p:cNvPr id="3" name="Title 2">
            <a:extLst>
              <a:ext uri="{FF2B5EF4-FFF2-40B4-BE49-F238E27FC236}">
                <a16:creationId xmlns:a16="http://schemas.microsoft.com/office/drawing/2014/main" id="{B5FD6CBA-9B71-4A96-B898-70141E675EE1}"/>
              </a:ext>
            </a:extLst>
          </p:cNvPr>
          <p:cNvSpPr>
            <a:spLocks noGrp="1"/>
          </p:cNvSpPr>
          <p:nvPr>
            <p:ph type="title"/>
          </p:nvPr>
        </p:nvSpPr>
        <p:spPr/>
        <p:txBody>
          <a:bodyPr/>
          <a:lstStyle/>
          <a:p>
            <a:r>
              <a:rPr lang="en-US" dirty="0">
                <a:solidFill>
                  <a:schemeClr val="accent5">
                    <a:lumMod val="50000"/>
                  </a:schemeClr>
                </a:solidFill>
                <a:latin typeface="Poppins" panose="00000500000000000000" pitchFamily="2" charset="0"/>
                <a:cs typeface="Poppins" panose="00000500000000000000" pitchFamily="2" charset="0"/>
              </a:rPr>
              <a:t>Welcome Message</a:t>
            </a:r>
          </a:p>
        </p:txBody>
      </p:sp>
      <p:pic>
        <p:nvPicPr>
          <p:cNvPr id="5" name="Picture Placeholder 4">
            <a:extLst>
              <a:ext uri="{FF2B5EF4-FFF2-40B4-BE49-F238E27FC236}">
                <a16:creationId xmlns:a16="http://schemas.microsoft.com/office/drawing/2014/main" id="{112297F6-8C64-24F7-0265-D77C581882A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586" t="28103" r="7586" b="-1230"/>
          <a:stretch/>
        </p:blipFill>
        <p:spPr>
          <a:xfrm>
            <a:off x="1106067" y="1716260"/>
            <a:ext cx="4580719" cy="3948894"/>
          </a:xfrm>
        </p:spPr>
      </p:pic>
    </p:spTree>
    <p:extLst>
      <p:ext uri="{BB962C8B-B14F-4D97-AF65-F5344CB8AC3E}">
        <p14:creationId xmlns:p14="http://schemas.microsoft.com/office/powerpoint/2010/main" val="139541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right)">
                                      <p:cBhvr>
                                        <p:cTn id="15" dur="500"/>
                                        <p:tgtEl>
                                          <p:spTgt spid="31"/>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right)">
                                      <p:cBhvr>
                                        <p:cTn id="19" dur="500"/>
                                        <p:tgtEl>
                                          <p:spTgt spid="3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500"/>
                                        <p:tgtEl>
                                          <p:spTgt spid="34"/>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par>
                                <p:cTn id="36" presetID="49" presetClass="entr" presetSubtype="0" decel="100000"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 calcmode="lin" valueType="num">
                                      <p:cBhvr>
                                        <p:cTn id="40" dur="500" fill="hold"/>
                                        <p:tgtEl>
                                          <p:spTgt spid="22"/>
                                        </p:tgtEl>
                                        <p:attrNameLst>
                                          <p:attrName>style.rotation</p:attrName>
                                        </p:attrNameLst>
                                      </p:cBhvr>
                                      <p:tavLst>
                                        <p:tav tm="0">
                                          <p:val>
                                            <p:fltVal val="360"/>
                                          </p:val>
                                        </p:tav>
                                        <p:tav tm="100000">
                                          <p:val>
                                            <p:fltVal val="0"/>
                                          </p:val>
                                        </p:tav>
                                      </p:tavLst>
                                    </p:anim>
                                    <p:animEffect transition="in" filter="fade">
                                      <p:cBhvr>
                                        <p:cTn id="41" dur="500"/>
                                        <p:tgtEl>
                                          <p:spTgt spid="22"/>
                                        </p:tgtEl>
                                      </p:cBhvr>
                                    </p:animEffect>
                                  </p:childTnLst>
                                </p:cTn>
                              </p:par>
                              <p:par>
                                <p:cTn id="42" presetID="49" presetClass="entr" presetSubtype="0" decel="100000" fill="hold" grpId="0" nodeType="withEffect">
                                  <p:stCondLst>
                                    <p:cond delay="500"/>
                                  </p:stCondLst>
                                  <p:childTnLst>
                                    <p:set>
                                      <p:cBhvr>
                                        <p:cTn id="43" dur="1" fill="hold">
                                          <p:stCondLst>
                                            <p:cond delay="0"/>
                                          </p:stCondLst>
                                        </p:cTn>
                                        <p:tgtEl>
                                          <p:spTgt spid="28"/>
                                        </p:tgtEl>
                                        <p:attrNameLst>
                                          <p:attrName>style.visibility</p:attrName>
                                        </p:attrNameLst>
                                      </p:cBhvr>
                                      <p:to>
                                        <p:strVal val="visible"/>
                                      </p:to>
                                    </p:set>
                                    <p:anim calcmode="lin" valueType="num">
                                      <p:cBhvr>
                                        <p:cTn id="44" dur="500" fill="hold"/>
                                        <p:tgtEl>
                                          <p:spTgt spid="28"/>
                                        </p:tgtEl>
                                        <p:attrNameLst>
                                          <p:attrName>ppt_w</p:attrName>
                                        </p:attrNameLst>
                                      </p:cBhvr>
                                      <p:tavLst>
                                        <p:tav tm="0">
                                          <p:val>
                                            <p:fltVal val="0"/>
                                          </p:val>
                                        </p:tav>
                                        <p:tav tm="100000">
                                          <p:val>
                                            <p:strVal val="#ppt_w"/>
                                          </p:val>
                                        </p:tav>
                                      </p:tavLst>
                                    </p:anim>
                                    <p:anim calcmode="lin" valueType="num">
                                      <p:cBhvr>
                                        <p:cTn id="45" dur="500" fill="hold"/>
                                        <p:tgtEl>
                                          <p:spTgt spid="28"/>
                                        </p:tgtEl>
                                        <p:attrNameLst>
                                          <p:attrName>ppt_h</p:attrName>
                                        </p:attrNameLst>
                                      </p:cBhvr>
                                      <p:tavLst>
                                        <p:tav tm="0">
                                          <p:val>
                                            <p:fltVal val="0"/>
                                          </p:val>
                                        </p:tav>
                                        <p:tav tm="100000">
                                          <p:val>
                                            <p:strVal val="#ppt_h"/>
                                          </p:val>
                                        </p:tav>
                                      </p:tavLst>
                                    </p:anim>
                                    <p:anim calcmode="lin" valueType="num">
                                      <p:cBhvr>
                                        <p:cTn id="46" dur="500" fill="hold"/>
                                        <p:tgtEl>
                                          <p:spTgt spid="28"/>
                                        </p:tgtEl>
                                        <p:attrNameLst>
                                          <p:attrName>style.rotation</p:attrName>
                                        </p:attrNameLst>
                                      </p:cBhvr>
                                      <p:tavLst>
                                        <p:tav tm="0">
                                          <p:val>
                                            <p:fltVal val="360"/>
                                          </p:val>
                                        </p:tav>
                                        <p:tav tm="100000">
                                          <p:val>
                                            <p:fltVal val="0"/>
                                          </p:val>
                                        </p:tav>
                                      </p:tavLst>
                                    </p:anim>
                                    <p:animEffect transition="in" filter="fade">
                                      <p:cBhvr>
                                        <p:cTn id="47" dur="500"/>
                                        <p:tgtEl>
                                          <p:spTgt spid="28"/>
                                        </p:tgtEl>
                                      </p:cBhvr>
                                    </p:animEffect>
                                  </p:childTnLst>
                                </p:cTn>
                              </p:par>
                              <p:par>
                                <p:cTn id="48" presetID="49" presetClass="entr" presetSubtype="0" decel="100000" fill="hold" grpId="0" nodeType="withEffect">
                                  <p:stCondLst>
                                    <p:cond delay="50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 calcmode="lin" valueType="num">
                                      <p:cBhvr>
                                        <p:cTn id="52" dur="500" fill="hold"/>
                                        <p:tgtEl>
                                          <p:spTgt spid="30"/>
                                        </p:tgtEl>
                                        <p:attrNameLst>
                                          <p:attrName>style.rotation</p:attrName>
                                        </p:attrNameLst>
                                      </p:cBhvr>
                                      <p:tavLst>
                                        <p:tav tm="0">
                                          <p:val>
                                            <p:fltVal val="360"/>
                                          </p:val>
                                        </p:tav>
                                        <p:tav tm="100000">
                                          <p:val>
                                            <p:fltVal val="0"/>
                                          </p:val>
                                        </p:tav>
                                      </p:tavLst>
                                    </p:anim>
                                    <p:animEffect transition="in" filter="fade">
                                      <p:cBhvr>
                                        <p:cTn id="53" dur="500"/>
                                        <p:tgtEl>
                                          <p:spTgt spid="30"/>
                                        </p:tgtEl>
                                      </p:cBhvr>
                                    </p:animEffect>
                                  </p:childTnLst>
                                </p:cTn>
                              </p:par>
                              <p:par>
                                <p:cTn id="54" presetID="49" presetClass="entr" presetSubtype="0" decel="100000" fill="hold" grpId="0" nodeType="withEffect">
                                  <p:stCondLst>
                                    <p:cond delay="50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fltVal val="0"/>
                                          </p:val>
                                        </p:tav>
                                        <p:tav tm="100000">
                                          <p:val>
                                            <p:strVal val="#ppt_h"/>
                                          </p:val>
                                        </p:tav>
                                      </p:tavLst>
                                    </p:anim>
                                    <p:anim calcmode="lin" valueType="num">
                                      <p:cBhvr>
                                        <p:cTn id="58" dur="500" fill="hold"/>
                                        <p:tgtEl>
                                          <p:spTgt spid="29"/>
                                        </p:tgtEl>
                                        <p:attrNameLst>
                                          <p:attrName>style.rotation</p:attrName>
                                        </p:attrNameLst>
                                      </p:cBhvr>
                                      <p:tavLst>
                                        <p:tav tm="0">
                                          <p:val>
                                            <p:fltVal val="360"/>
                                          </p:val>
                                        </p:tav>
                                        <p:tav tm="100000">
                                          <p:val>
                                            <p:fltVal val="0"/>
                                          </p:val>
                                        </p:tav>
                                      </p:tavLst>
                                    </p:anim>
                                    <p:animEffect transition="in" filter="fade">
                                      <p:cBhvr>
                                        <p:cTn id="59" dur="500"/>
                                        <p:tgtEl>
                                          <p:spTgt spid="29"/>
                                        </p:tgtEl>
                                      </p:cBhvr>
                                    </p:animEffect>
                                  </p:childTnLst>
                                </p:cTn>
                              </p:par>
                              <p:par>
                                <p:cTn id="60" presetID="49" presetClass="entr" presetSubtype="0" decel="100000" fill="hold" grpId="0" nodeType="withEffect">
                                  <p:stCondLst>
                                    <p:cond delay="500"/>
                                  </p:stCondLst>
                                  <p:childTnLst>
                                    <p:set>
                                      <p:cBhvr>
                                        <p:cTn id="61" dur="1" fill="hold">
                                          <p:stCondLst>
                                            <p:cond delay="0"/>
                                          </p:stCondLst>
                                        </p:cTn>
                                        <p:tgtEl>
                                          <p:spTgt spid="24"/>
                                        </p:tgtEl>
                                        <p:attrNameLst>
                                          <p:attrName>style.visibility</p:attrName>
                                        </p:attrNameLst>
                                      </p:cBhvr>
                                      <p:to>
                                        <p:strVal val="visible"/>
                                      </p:to>
                                    </p:set>
                                    <p:anim calcmode="lin" valueType="num">
                                      <p:cBhvr>
                                        <p:cTn id="62" dur="500" fill="hold"/>
                                        <p:tgtEl>
                                          <p:spTgt spid="24"/>
                                        </p:tgtEl>
                                        <p:attrNameLst>
                                          <p:attrName>ppt_w</p:attrName>
                                        </p:attrNameLst>
                                      </p:cBhvr>
                                      <p:tavLst>
                                        <p:tav tm="0">
                                          <p:val>
                                            <p:fltVal val="0"/>
                                          </p:val>
                                        </p:tav>
                                        <p:tav tm="100000">
                                          <p:val>
                                            <p:strVal val="#ppt_w"/>
                                          </p:val>
                                        </p:tav>
                                      </p:tavLst>
                                    </p:anim>
                                    <p:anim calcmode="lin" valueType="num">
                                      <p:cBhvr>
                                        <p:cTn id="63" dur="500" fill="hold"/>
                                        <p:tgtEl>
                                          <p:spTgt spid="24"/>
                                        </p:tgtEl>
                                        <p:attrNameLst>
                                          <p:attrName>ppt_h</p:attrName>
                                        </p:attrNameLst>
                                      </p:cBhvr>
                                      <p:tavLst>
                                        <p:tav tm="0">
                                          <p:val>
                                            <p:fltVal val="0"/>
                                          </p:val>
                                        </p:tav>
                                        <p:tav tm="100000">
                                          <p:val>
                                            <p:strVal val="#ppt_h"/>
                                          </p:val>
                                        </p:tav>
                                      </p:tavLst>
                                    </p:anim>
                                    <p:anim calcmode="lin" valueType="num">
                                      <p:cBhvr>
                                        <p:cTn id="64" dur="500" fill="hold"/>
                                        <p:tgtEl>
                                          <p:spTgt spid="24"/>
                                        </p:tgtEl>
                                        <p:attrNameLst>
                                          <p:attrName>style.rotation</p:attrName>
                                        </p:attrNameLst>
                                      </p:cBhvr>
                                      <p:tavLst>
                                        <p:tav tm="0">
                                          <p:val>
                                            <p:fltVal val="360"/>
                                          </p:val>
                                        </p:tav>
                                        <p:tav tm="100000">
                                          <p:val>
                                            <p:fltVal val="0"/>
                                          </p:val>
                                        </p:tav>
                                      </p:tavLst>
                                    </p:anim>
                                    <p:animEffect transition="in" filter="fade">
                                      <p:cBhvr>
                                        <p:cTn id="65" dur="500"/>
                                        <p:tgtEl>
                                          <p:spTgt spid="24"/>
                                        </p:tgtEl>
                                      </p:cBhvr>
                                    </p:animEffect>
                                  </p:childTnLst>
                                </p:cTn>
                              </p:par>
                              <p:par>
                                <p:cTn id="66" presetID="49" presetClass="entr" presetSubtype="0" decel="100000" fill="hold" grpId="0" nodeType="withEffect">
                                  <p:stCondLst>
                                    <p:cond delay="500"/>
                                  </p:stCondLst>
                                  <p:childTnLst>
                                    <p:set>
                                      <p:cBhvr>
                                        <p:cTn id="67" dur="1" fill="hold">
                                          <p:stCondLst>
                                            <p:cond delay="0"/>
                                          </p:stCondLst>
                                        </p:cTn>
                                        <p:tgtEl>
                                          <p:spTgt spid="26"/>
                                        </p:tgtEl>
                                        <p:attrNameLst>
                                          <p:attrName>style.visibility</p:attrName>
                                        </p:attrNameLst>
                                      </p:cBhvr>
                                      <p:to>
                                        <p:strVal val="visible"/>
                                      </p:to>
                                    </p:set>
                                    <p:anim calcmode="lin" valueType="num">
                                      <p:cBhvr>
                                        <p:cTn id="68" dur="500" fill="hold"/>
                                        <p:tgtEl>
                                          <p:spTgt spid="26"/>
                                        </p:tgtEl>
                                        <p:attrNameLst>
                                          <p:attrName>ppt_w</p:attrName>
                                        </p:attrNameLst>
                                      </p:cBhvr>
                                      <p:tavLst>
                                        <p:tav tm="0">
                                          <p:val>
                                            <p:fltVal val="0"/>
                                          </p:val>
                                        </p:tav>
                                        <p:tav tm="100000">
                                          <p:val>
                                            <p:strVal val="#ppt_w"/>
                                          </p:val>
                                        </p:tav>
                                      </p:tavLst>
                                    </p:anim>
                                    <p:anim calcmode="lin" valueType="num">
                                      <p:cBhvr>
                                        <p:cTn id="69" dur="500" fill="hold"/>
                                        <p:tgtEl>
                                          <p:spTgt spid="26"/>
                                        </p:tgtEl>
                                        <p:attrNameLst>
                                          <p:attrName>ppt_h</p:attrName>
                                        </p:attrNameLst>
                                      </p:cBhvr>
                                      <p:tavLst>
                                        <p:tav tm="0">
                                          <p:val>
                                            <p:fltVal val="0"/>
                                          </p:val>
                                        </p:tav>
                                        <p:tav tm="100000">
                                          <p:val>
                                            <p:strVal val="#ppt_h"/>
                                          </p:val>
                                        </p:tav>
                                      </p:tavLst>
                                    </p:anim>
                                    <p:anim calcmode="lin" valueType="num">
                                      <p:cBhvr>
                                        <p:cTn id="70" dur="500" fill="hold"/>
                                        <p:tgtEl>
                                          <p:spTgt spid="26"/>
                                        </p:tgtEl>
                                        <p:attrNameLst>
                                          <p:attrName>style.rotation</p:attrName>
                                        </p:attrNameLst>
                                      </p:cBhvr>
                                      <p:tavLst>
                                        <p:tav tm="0">
                                          <p:val>
                                            <p:fltVal val="360"/>
                                          </p:val>
                                        </p:tav>
                                        <p:tav tm="100000">
                                          <p:val>
                                            <p:fltVal val="0"/>
                                          </p:val>
                                        </p:tav>
                                      </p:tavLst>
                                    </p:anim>
                                    <p:animEffect transition="in" filter="fade">
                                      <p:cBhvr>
                                        <p:cTn id="71" dur="500"/>
                                        <p:tgtEl>
                                          <p:spTgt spid="26"/>
                                        </p:tgtEl>
                                      </p:cBhvr>
                                    </p:animEffect>
                                  </p:childTnLst>
                                </p:cTn>
                              </p:par>
                              <p:par>
                                <p:cTn id="72" presetID="49" presetClass="entr" presetSubtype="0" decel="100000" fill="hold" grpId="0" nodeType="withEffect">
                                  <p:stCondLst>
                                    <p:cond delay="500"/>
                                  </p:stCondLst>
                                  <p:childTnLst>
                                    <p:set>
                                      <p:cBhvr>
                                        <p:cTn id="73" dur="1" fill="hold">
                                          <p:stCondLst>
                                            <p:cond delay="0"/>
                                          </p:stCondLst>
                                        </p:cTn>
                                        <p:tgtEl>
                                          <p:spTgt spid="25"/>
                                        </p:tgtEl>
                                        <p:attrNameLst>
                                          <p:attrName>style.visibility</p:attrName>
                                        </p:attrNameLst>
                                      </p:cBhvr>
                                      <p:to>
                                        <p:strVal val="visible"/>
                                      </p:to>
                                    </p:set>
                                    <p:anim calcmode="lin" valueType="num">
                                      <p:cBhvr>
                                        <p:cTn id="74" dur="500" fill="hold"/>
                                        <p:tgtEl>
                                          <p:spTgt spid="25"/>
                                        </p:tgtEl>
                                        <p:attrNameLst>
                                          <p:attrName>ppt_w</p:attrName>
                                        </p:attrNameLst>
                                      </p:cBhvr>
                                      <p:tavLst>
                                        <p:tav tm="0">
                                          <p:val>
                                            <p:fltVal val="0"/>
                                          </p:val>
                                        </p:tav>
                                        <p:tav tm="100000">
                                          <p:val>
                                            <p:strVal val="#ppt_w"/>
                                          </p:val>
                                        </p:tav>
                                      </p:tavLst>
                                    </p:anim>
                                    <p:anim calcmode="lin" valueType="num">
                                      <p:cBhvr>
                                        <p:cTn id="75" dur="500" fill="hold"/>
                                        <p:tgtEl>
                                          <p:spTgt spid="25"/>
                                        </p:tgtEl>
                                        <p:attrNameLst>
                                          <p:attrName>ppt_h</p:attrName>
                                        </p:attrNameLst>
                                      </p:cBhvr>
                                      <p:tavLst>
                                        <p:tav tm="0">
                                          <p:val>
                                            <p:fltVal val="0"/>
                                          </p:val>
                                        </p:tav>
                                        <p:tav tm="100000">
                                          <p:val>
                                            <p:strVal val="#ppt_h"/>
                                          </p:val>
                                        </p:tav>
                                      </p:tavLst>
                                    </p:anim>
                                    <p:anim calcmode="lin" valueType="num">
                                      <p:cBhvr>
                                        <p:cTn id="76" dur="500" fill="hold"/>
                                        <p:tgtEl>
                                          <p:spTgt spid="25"/>
                                        </p:tgtEl>
                                        <p:attrNameLst>
                                          <p:attrName>style.rotation</p:attrName>
                                        </p:attrNameLst>
                                      </p:cBhvr>
                                      <p:tavLst>
                                        <p:tav tm="0">
                                          <p:val>
                                            <p:fltVal val="360"/>
                                          </p:val>
                                        </p:tav>
                                        <p:tav tm="100000">
                                          <p:val>
                                            <p:fltVal val="0"/>
                                          </p:val>
                                        </p:tav>
                                      </p:tavLst>
                                    </p:anim>
                                    <p:animEffect transition="in" filter="fade">
                                      <p:cBhvr>
                                        <p:cTn id="77" dur="500"/>
                                        <p:tgtEl>
                                          <p:spTgt spid="25"/>
                                        </p:tgtEl>
                                      </p:cBhvr>
                                    </p:animEffect>
                                  </p:childTnLst>
                                </p:cTn>
                              </p:par>
                              <p:par>
                                <p:cTn id="78" presetID="49" presetClass="entr" presetSubtype="0" decel="100000" fill="hold" grpId="0" nodeType="withEffect">
                                  <p:stCondLst>
                                    <p:cond delay="500"/>
                                  </p:stCondLst>
                                  <p:childTnLst>
                                    <p:set>
                                      <p:cBhvr>
                                        <p:cTn id="79" dur="1" fill="hold">
                                          <p:stCondLst>
                                            <p:cond delay="0"/>
                                          </p:stCondLst>
                                        </p:cTn>
                                        <p:tgtEl>
                                          <p:spTgt spid="23"/>
                                        </p:tgtEl>
                                        <p:attrNameLst>
                                          <p:attrName>style.visibility</p:attrName>
                                        </p:attrNameLst>
                                      </p:cBhvr>
                                      <p:to>
                                        <p:strVal val="visible"/>
                                      </p:to>
                                    </p:set>
                                    <p:anim calcmode="lin" valueType="num">
                                      <p:cBhvr>
                                        <p:cTn id="80" dur="500" fill="hold"/>
                                        <p:tgtEl>
                                          <p:spTgt spid="23"/>
                                        </p:tgtEl>
                                        <p:attrNameLst>
                                          <p:attrName>ppt_w</p:attrName>
                                        </p:attrNameLst>
                                      </p:cBhvr>
                                      <p:tavLst>
                                        <p:tav tm="0">
                                          <p:val>
                                            <p:fltVal val="0"/>
                                          </p:val>
                                        </p:tav>
                                        <p:tav tm="100000">
                                          <p:val>
                                            <p:strVal val="#ppt_w"/>
                                          </p:val>
                                        </p:tav>
                                      </p:tavLst>
                                    </p:anim>
                                    <p:anim calcmode="lin" valueType="num">
                                      <p:cBhvr>
                                        <p:cTn id="81" dur="500" fill="hold"/>
                                        <p:tgtEl>
                                          <p:spTgt spid="23"/>
                                        </p:tgtEl>
                                        <p:attrNameLst>
                                          <p:attrName>ppt_h</p:attrName>
                                        </p:attrNameLst>
                                      </p:cBhvr>
                                      <p:tavLst>
                                        <p:tav tm="0">
                                          <p:val>
                                            <p:fltVal val="0"/>
                                          </p:val>
                                        </p:tav>
                                        <p:tav tm="100000">
                                          <p:val>
                                            <p:strVal val="#ppt_h"/>
                                          </p:val>
                                        </p:tav>
                                      </p:tavLst>
                                    </p:anim>
                                    <p:anim calcmode="lin" valueType="num">
                                      <p:cBhvr>
                                        <p:cTn id="82" dur="500" fill="hold"/>
                                        <p:tgtEl>
                                          <p:spTgt spid="23"/>
                                        </p:tgtEl>
                                        <p:attrNameLst>
                                          <p:attrName>style.rotation</p:attrName>
                                        </p:attrNameLst>
                                      </p:cBhvr>
                                      <p:tavLst>
                                        <p:tav tm="0">
                                          <p:val>
                                            <p:fltVal val="360"/>
                                          </p:val>
                                        </p:tav>
                                        <p:tav tm="100000">
                                          <p:val>
                                            <p:fltVal val="0"/>
                                          </p:val>
                                        </p:tav>
                                      </p:tavLst>
                                    </p:anim>
                                    <p:animEffect transition="in" filter="fade">
                                      <p:cBhvr>
                                        <p:cTn id="83" dur="500"/>
                                        <p:tgtEl>
                                          <p:spTgt spid="23"/>
                                        </p:tgtEl>
                                      </p:cBhvr>
                                    </p:animEffect>
                                  </p:childTnLst>
                                </p:cTn>
                              </p:par>
                              <p:par>
                                <p:cTn id="84" presetID="49" presetClass="entr" presetSubtype="0" decel="100000" fill="hold" grpId="0" nodeType="withEffect">
                                  <p:stCondLst>
                                    <p:cond delay="500"/>
                                  </p:stCondLst>
                                  <p:childTnLst>
                                    <p:set>
                                      <p:cBhvr>
                                        <p:cTn id="85" dur="1" fill="hold">
                                          <p:stCondLst>
                                            <p:cond delay="0"/>
                                          </p:stCondLst>
                                        </p:cTn>
                                        <p:tgtEl>
                                          <p:spTgt spid="27"/>
                                        </p:tgtEl>
                                        <p:attrNameLst>
                                          <p:attrName>style.visibility</p:attrName>
                                        </p:attrNameLst>
                                      </p:cBhvr>
                                      <p:to>
                                        <p:strVal val="visible"/>
                                      </p:to>
                                    </p:set>
                                    <p:anim calcmode="lin" valueType="num">
                                      <p:cBhvr>
                                        <p:cTn id="86" dur="500" fill="hold"/>
                                        <p:tgtEl>
                                          <p:spTgt spid="27"/>
                                        </p:tgtEl>
                                        <p:attrNameLst>
                                          <p:attrName>ppt_w</p:attrName>
                                        </p:attrNameLst>
                                      </p:cBhvr>
                                      <p:tavLst>
                                        <p:tav tm="0">
                                          <p:val>
                                            <p:fltVal val="0"/>
                                          </p:val>
                                        </p:tav>
                                        <p:tav tm="100000">
                                          <p:val>
                                            <p:strVal val="#ppt_w"/>
                                          </p:val>
                                        </p:tav>
                                      </p:tavLst>
                                    </p:anim>
                                    <p:anim calcmode="lin" valueType="num">
                                      <p:cBhvr>
                                        <p:cTn id="87" dur="500" fill="hold"/>
                                        <p:tgtEl>
                                          <p:spTgt spid="27"/>
                                        </p:tgtEl>
                                        <p:attrNameLst>
                                          <p:attrName>ppt_h</p:attrName>
                                        </p:attrNameLst>
                                      </p:cBhvr>
                                      <p:tavLst>
                                        <p:tav tm="0">
                                          <p:val>
                                            <p:fltVal val="0"/>
                                          </p:val>
                                        </p:tav>
                                        <p:tav tm="100000">
                                          <p:val>
                                            <p:strVal val="#ppt_h"/>
                                          </p:val>
                                        </p:tav>
                                      </p:tavLst>
                                    </p:anim>
                                    <p:anim calcmode="lin" valueType="num">
                                      <p:cBhvr>
                                        <p:cTn id="88" dur="500" fill="hold"/>
                                        <p:tgtEl>
                                          <p:spTgt spid="27"/>
                                        </p:tgtEl>
                                        <p:attrNameLst>
                                          <p:attrName>style.rotation</p:attrName>
                                        </p:attrNameLst>
                                      </p:cBhvr>
                                      <p:tavLst>
                                        <p:tav tm="0">
                                          <p:val>
                                            <p:fltVal val="360"/>
                                          </p:val>
                                        </p:tav>
                                        <p:tav tm="100000">
                                          <p:val>
                                            <p:fltVal val="0"/>
                                          </p:val>
                                        </p:tav>
                                      </p:tavLst>
                                    </p:anim>
                                    <p:animEffect transition="in" filter="fade">
                                      <p:cBhvr>
                                        <p:cTn id="8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6"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Shape 99">
            <a:extLst>
              <a:ext uri="{FF2B5EF4-FFF2-40B4-BE49-F238E27FC236}">
                <a16:creationId xmlns:a16="http://schemas.microsoft.com/office/drawing/2014/main" id="{A0AD6B1B-6A6F-478C-AE04-3F1EB730AF4E}"/>
              </a:ext>
            </a:extLst>
          </p:cNvPr>
          <p:cNvSpPr/>
          <p:nvPr/>
        </p:nvSpPr>
        <p:spPr>
          <a:xfrm>
            <a:off x="45533" y="3522998"/>
            <a:ext cx="6216404" cy="3177899"/>
          </a:xfrm>
          <a:custGeom>
            <a:avLst/>
            <a:gdLst>
              <a:gd name="connsiteX0" fmla="*/ 4139200 w 6216404"/>
              <a:gd name="connsiteY0" fmla="*/ 0 h 3177899"/>
              <a:gd name="connsiteX1" fmla="*/ 6216404 w 6216404"/>
              <a:gd name="connsiteY1" fmla="*/ 3177899 h 3177899"/>
              <a:gd name="connsiteX2" fmla="*/ 0 w 6216404"/>
              <a:gd name="connsiteY2" fmla="*/ 3177899 h 3177899"/>
              <a:gd name="connsiteX3" fmla="*/ 0 w 6216404"/>
              <a:gd name="connsiteY3" fmla="*/ 2093557 h 3177899"/>
            </a:gdLst>
            <a:ahLst/>
            <a:cxnLst>
              <a:cxn ang="0">
                <a:pos x="connsiteX0" y="connsiteY0"/>
              </a:cxn>
              <a:cxn ang="0">
                <a:pos x="connsiteX1" y="connsiteY1"/>
              </a:cxn>
              <a:cxn ang="0">
                <a:pos x="connsiteX2" y="connsiteY2"/>
              </a:cxn>
              <a:cxn ang="0">
                <a:pos x="connsiteX3" y="connsiteY3"/>
              </a:cxn>
            </a:cxnLst>
            <a:rect l="l" t="t" r="r" b="b"/>
            <a:pathLst>
              <a:path w="6216404" h="3177899">
                <a:moveTo>
                  <a:pt x="4139200" y="0"/>
                </a:moveTo>
                <a:lnTo>
                  <a:pt x="6216404" y="3177899"/>
                </a:lnTo>
                <a:lnTo>
                  <a:pt x="0" y="3177899"/>
                </a:lnTo>
                <a:lnTo>
                  <a:pt x="0" y="2093557"/>
                </a:lnTo>
                <a:close/>
              </a:path>
            </a:pathLst>
          </a:custGeom>
          <a:gradFill flip="none" rotWithShape="1">
            <a:gsLst>
              <a:gs pos="0">
                <a:schemeClr val="accent1">
                  <a:alpha val="15000"/>
                </a:schemeClr>
              </a:gs>
              <a:gs pos="53000">
                <a:schemeClr val="accent1">
                  <a:alpha val="5000"/>
                </a:schemeClr>
              </a:gs>
              <a:gs pos="100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Isosceles Triangle 31">
            <a:extLst>
              <a:ext uri="{FF2B5EF4-FFF2-40B4-BE49-F238E27FC236}">
                <a16:creationId xmlns:a16="http://schemas.microsoft.com/office/drawing/2014/main" id="{B6CEFE53-7B3A-4943-8A2E-BC55E552D5FD}"/>
              </a:ext>
            </a:extLst>
          </p:cNvPr>
          <p:cNvSpPr/>
          <p:nvPr/>
        </p:nvSpPr>
        <p:spPr>
          <a:xfrm>
            <a:off x="399352" y="454551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DD80510-4909-4A44-99F8-C2756B176E72}"/>
              </a:ext>
            </a:extLst>
          </p:cNvPr>
          <p:cNvSpPr/>
          <p:nvPr/>
        </p:nvSpPr>
        <p:spPr>
          <a:xfrm rot="2700000">
            <a:off x="8052546" y="537355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1217387D-9220-4B70-BA92-744C6687C073}"/>
              </a:ext>
            </a:extLst>
          </p:cNvPr>
          <p:cNvSpPr/>
          <p:nvPr/>
        </p:nvSpPr>
        <p:spPr>
          <a:xfrm rot="9000000">
            <a:off x="5033386" y="375870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7C2E7F4C-DB08-4FF0-A014-A1E37F07FCCA}"/>
              </a:ext>
            </a:extLst>
          </p:cNvPr>
          <p:cNvSpPr/>
          <p:nvPr/>
        </p:nvSpPr>
        <p:spPr>
          <a:xfrm rot="6300000">
            <a:off x="6633485" y="620508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C77B1BD-A999-4CFE-82B7-1351981BFF87}"/>
              </a:ext>
            </a:extLst>
          </p:cNvPr>
          <p:cNvSpPr/>
          <p:nvPr/>
        </p:nvSpPr>
        <p:spPr>
          <a:xfrm rot="7200000">
            <a:off x="10175452" y="315882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E626EB9-4151-4EA0-9096-ABD8BAF468CF}"/>
              </a:ext>
            </a:extLst>
          </p:cNvPr>
          <p:cNvSpPr/>
          <p:nvPr/>
        </p:nvSpPr>
        <p:spPr>
          <a:xfrm rot="12401754">
            <a:off x="10597691" y="620929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01299CA3-2D0B-448C-9216-66A61B189C8A}"/>
              </a:ext>
            </a:extLst>
          </p:cNvPr>
          <p:cNvSpPr/>
          <p:nvPr/>
        </p:nvSpPr>
        <p:spPr>
          <a:xfrm rot="15307957">
            <a:off x="1026019" y="238085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CFF262C-1283-4995-ADFE-65C4A95A77F7}"/>
              </a:ext>
            </a:extLst>
          </p:cNvPr>
          <p:cNvSpPr/>
          <p:nvPr/>
        </p:nvSpPr>
        <p:spPr>
          <a:xfrm rot="6300000">
            <a:off x="11549263" y="225092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B315E93-AA92-471D-BA5F-5212578ED8C9}"/>
              </a:ext>
            </a:extLst>
          </p:cNvPr>
          <p:cNvSpPr/>
          <p:nvPr/>
        </p:nvSpPr>
        <p:spPr>
          <a:xfrm rot="9411965">
            <a:off x="7999246" y="176991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DF4533B-83CD-4B94-97BE-0A3D0EC70AB2}"/>
              </a:ext>
            </a:extLst>
          </p:cNvPr>
          <p:cNvSpPr txBox="1"/>
          <p:nvPr/>
        </p:nvSpPr>
        <p:spPr>
          <a:xfrm>
            <a:off x="5980695" y="3225340"/>
            <a:ext cx="2826415" cy="400110"/>
          </a:xfrm>
          <a:prstGeom prst="rect">
            <a:avLst/>
          </a:prstGeom>
          <a:noFill/>
        </p:spPr>
        <p:txBody>
          <a:bodyPr wrap="none" rtlCol="0">
            <a:spAutoFit/>
          </a:bodyPr>
          <a:lstStyle/>
          <a:p>
            <a:r>
              <a:rPr lang="en-US" sz="2000" b="1" i="0" dirty="0">
                <a:solidFill>
                  <a:schemeClr val="accent1"/>
                </a:solidFill>
                <a:effectLst/>
                <a:latin typeface="Poppins" panose="00000500000000000000" pitchFamily="2" charset="0"/>
                <a:cs typeface="Poppins" panose="00000500000000000000" pitchFamily="2" charset="0"/>
              </a:rPr>
              <a:t>Real Money Gaming</a:t>
            </a:r>
            <a:endParaRPr lang="en-US" sz="2000" b="1" dirty="0">
              <a:solidFill>
                <a:schemeClr val="accent1"/>
              </a:solidFill>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DF6F87EE-B5C0-45F7-AF39-7097622553AB}"/>
              </a:ext>
            </a:extLst>
          </p:cNvPr>
          <p:cNvSpPr txBox="1"/>
          <p:nvPr/>
        </p:nvSpPr>
        <p:spPr>
          <a:xfrm>
            <a:off x="5980694" y="3705512"/>
            <a:ext cx="5811954" cy="2559162"/>
          </a:xfrm>
          <a:prstGeom prst="rect">
            <a:avLst/>
          </a:prstGeom>
          <a:noFill/>
        </p:spPr>
        <p:txBody>
          <a:bodyPr wrap="square" rtlCol="0">
            <a:spAutoFit/>
          </a:bodyPr>
          <a:lstStyle/>
          <a:p>
            <a:pPr algn="just">
              <a:lnSpc>
                <a:spcPct val="150000"/>
              </a:lnSpc>
            </a:pPr>
            <a:r>
              <a:rPr lang="en-US" sz="1200" dirty="0">
                <a:latin typeface="Poppins" panose="00000500000000000000" pitchFamily="2" charset="0"/>
                <a:cs typeface="Poppins" panose="00000500000000000000" pitchFamily="2" charset="0"/>
              </a:rPr>
              <a:t>The Stratton Studios development team are no strangers to the delivery of both Online, Mobile &amp; land-based real money gaming offerings, including various packages that have integrated blockchain in a few unique ways. We offer a comprehensive solution that ports our superb developer experience from the traditional console gaming market to the real money gaming space, ensuring that all the titles we deliver and collaborate on are not only enjoyable but secure and ready to be used in production. Our engine of choice for real money games is the Unity Game Engine, but we are not limited to this also. </a:t>
            </a:r>
          </a:p>
        </p:txBody>
      </p:sp>
      <p:sp>
        <p:nvSpPr>
          <p:cNvPr id="17" name="Title 3">
            <a:extLst>
              <a:ext uri="{FF2B5EF4-FFF2-40B4-BE49-F238E27FC236}">
                <a16:creationId xmlns:a16="http://schemas.microsoft.com/office/drawing/2014/main" id="{632B89AE-4278-45DF-84D2-D3BEFEEABF22}"/>
              </a:ext>
            </a:extLst>
          </p:cNvPr>
          <p:cNvSpPr>
            <a:spLocks noGrp="1"/>
          </p:cNvSpPr>
          <p:nvPr>
            <p:ph type="title"/>
          </p:nvPr>
        </p:nvSpPr>
        <p:spPr>
          <a:xfrm>
            <a:off x="5980695" y="2371238"/>
            <a:ext cx="6096001" cy="823848"/>
          </a:xfrm>
        </p:spPr>
        <p:txBody>
          <a:bodyPr/>
          <a:lstStyle/>
          <a:p>
            <a:r>
              <a:rPr lang="en-US" dirty="0">
                <a:solidFill>
                  <a:schemeClr val="accent5">
                    <a:lumMod val="50000"/>
                  </a:schemeClr>
                </a:solidFill>
                <a:latin typeface="Poppins" panose="00000500000000000000" pitchFamily="2" charset="0"/>
                <a:cs typeface="Poppins" panose="00000500000000000000" pitchFamily="2" charset="0"/>
              </a:rPr>
              <a:t>Executive Summary</a:t>
            </a:r>
          </a:p>
        </p:txBody>
      </p:sp>
      <p:pic>
        <p:nvPicPr>
          <p:cNvPr id="7" name="Picture Placeholder 6">
            <a:extLst>
              <a:ext uri="{FF2B5EF4-FFF2-40B4-BE49-F238E27FC236}">
                <a16:creationId xmlns:a16="http://schemas.microsoft.com/office/drawing/2014/main" id="{01EED91D-A1FE-3452-4BB0-F8A5BA5BBA1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4659" b="24659"/>
          <a:stretch/>
        </p:blipFill>
        <p:spPr>
          <a:xfrm>
            <a:off x="0" y="2"/>
            <a:ext cx="10825025" cy="4114799"/>
          </a:xfrm>
        </p:spPr>
      </p:pic>
      <p:pic>
        <p:nvPicPr>
          <p:cNvPr id="4" name="Picture Placeholder 3">
            <a:extLst>
              <a:ext uri="{FF2B5EF4-FFF2-40B4-BE49-F238E27FC236}">
                <a16:creationId xmlns:a16="http://schemas.microsoft.com/office/drawing/2014/main" id="{73A4174D-6DE3-7823-CF11-F6D983CF52C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5885" b="15885"/>
          <a:stretch/>
        </p:blipFill>
        <p:spPr>
          <a:xfrm>
            <a:off x="0" y="3680102"/>
            <a:ext cx="6216404" cy="3177899"/>
          </a:xfrm>
        </p:spPr>
      </p:pic>
    </p:spTree>
    <p:extLst>
      <p:ext uri="{BB962C8B-B14F-4D97-AF65-F5344CB8AC3E}">
        <p14:creationId xmlns:p14="http://schemas.microsoft.com/office/powerpoint/2010/main" val="1827631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49" presetClass="entr" presetSubtype="0" decel="100000" fill="hold" grpId="0" nodeType="withEffect">
                                  <p:stCondLst>
                                    <p:cond delay="50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 calcmode="lin" valueType="num">
                                      <p:cBhvr>
                                        <p:cTn id="24" dur="500" fill="hold"/>
                                        <p:tgtEl>
                                          <p:spTgt spid="32"/>
                                        </p:tgtEl>
                                        <p:attrNameLst>
                                          <p:attrName>style.rotation</p:attrName>
                                        </p:attrNameLst>
                                      </p:cBhvr>
                                      <p:tavLst>
                                        <p:tav tm="0">
                                          <p:val>
                                            <p:fltVal val="360"/>
                                          </p:val>
                                        </p:tav>
                                        <p:tav tm="100000">
                                          <p:val>
                                            <p:fltVal val="0"/>
                                          </p:val>
                                        </p:tav>
                                      </p:tavLst>
                                    </p:anim>
                                    <p:animEffect transition="in" filter="fade">
                                      <p:cBhvr>
                                        <p:cTn id="25" dur="500"/>
                                        <p:tgtEl>
                                          <p:spTgt spid="32"/>
                                        </p:tgtEl>
                                      </p:cBhvr>
                                    </p:animEffect>
                                  </p:childTnLst>
                                </p:cTn>
                              </p:par>
                              <p:par>
                                <p:cTn id="26" presetID="49" presetClass="entr" presetSubtype="0" decel="100000" fill="hold" grpId="0" nodeType="withEffect">
                                  <p:stCondLst>
                                    <p:cond delay="5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500" fill="hold"/>
                                        <p:tgtEl>
                                          <p:spTgt spid="38"/>
                                        </p:tgtEl>
                                        <p:attrNameLst>
                                          <p:attrName>ppt_w</p:attrName>
                                        </p:attrNameLst>
                                      </p:cBhvr>
                                      <p:tavLst>
                                        <p:tav tm="0">
                                          <p:val>
                                            <p:fltVal val="0"/>
                                          </p:val>
                                        </p:tav>
                                        <p:tav tm="100000">
                                          <p:val>
                                            <p:strVal val="#ppt_w"/>
                                          </p:val>
                                        </p:tav>
                                      </p:tavLst>
                                    </p:anim>
                                    <p:anim calcmode="lin" valueType="num">
                                      <p:cBhvr>
                                        <p:cTn id="29" dur="500" fill="hold"/>
                                        <p:tgtEl>
                                          <p:spTgt spid="38"/>
                                        </p:tgtEl>
                                        <p:attrNameLst>
                                          <p:attrName>ppt_h</p:attrName>
                                        </p:attrNameLst>
                                      </p:cBhvr>
                                      <p:tavLst>
                                        <p:tav tm="0">
                                          <p:val>
                                            <p:fltVal val="0"/>
                                          </p:val>
                                        </p:tav>
                                        <p:tav tm="100000">
                                          <p:val>
                                            <p:strVal val="#ppt_h"/>
                                          </p:val>
                                        </p:tav>
                                      </p:tavLst>
                                    </p:anim>
                                    <p:anim calcmode="lin" valueType="num">
                                      <p:cBhvr>
                                        <p:cTn id="30" dur="500" fill="hold"/>
                                        <p:tgtEl>
                                          <p:spTgt spid="38"/>
                                        </p:tgtEl>
                                        <p:attrNameLst>
                                          <p:attrName>style.rotation</p:attrName>
                                        </p:attrNameLst>
                                      </p:cBhvr>
                                      <p:tavLst>
                                        <p:tav tm="0">
                                          <p:val>
                                            <p:fltVal val="360"/>
                                          </p:val>
                                        </p:tav>
                                        <p:tav tm="100000">
                                          <p:val>
                                            <p:fltVal val="0"/>
                                          </p:val>
                                        </p:tav>
                                      </p:tavLst>
                                    </p:anim>
                                    <p:animEffect transition="in" filter="fade">
                                      <p:cBhvr>
                                        <p:cTn id="31" dur="500"/>
                                        <p:tgtEl>
                                          <p:spTgt spid="38"/>
                                        </p:tgtEl>
                                      </p:cBhvr>
                                    </p:animEffect>
                                  </p:childTnLst>
                                </p:cTn>
                              </p:par>
                              <p:par>
                                <p:cTn id="32" presetID="49" presetClass="entr" presetSubtype="0" decel="100000" fill="hold" grpId="0" nodeType="withEffect">
                                  <p:stCondLst>
                                    <p:cond delay="50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 calcmode="lin" valueType="num">
                                      <p:cBhvr>
                                        <p:cTn id="36" dur="500" fill="hold"/>
                                        <p:tgtEl>
                                          <p:spTgt spid="34"/>
                                        </p:tgtEl>
                                        <p:attrNameLst>
                                          <p:attrName>style.rotation</p:attrName>
                                        </p:attrNameLst>
                                      </p:cBhvr>
                                      <p:tavLst>
                                        <p:tav tm="0">
                                          <p:val>
                                            <p:fltVal val="360"/>
                                          </p:val>
                                        </p:tav>
                                        <p:tav tm="100000">
                                          <p:val>
                                            <p:fltVal val="0"/>
                                          </p:val>
                                        </p:tav>
                                      </p:tavLst>
                                    </p:anim>
                                    <p:animEffect transition="in" filter="fade">
                                      <p:cBhvr>
                                        <p:cTn id="37" dur="500"/>
                                        <p:tgtEl>
                                          <p:spTgt spid="34"/>
                                        </p:tgtEl>
                                      </p:cBhvr>
                                    </p:animEffect>
                                  </p:childTnLst>
                                </p:cTn>
                              </p:par>
                              <p:par>
                                <p:cTn id="38" presetID="49" presetClass="entr" presetSubtype="0" decel="10000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 calcmode="lin" valueType="num">
                                      <p:cBhvr>
                                        <p:cTn id="42" dur="500" fill="hold"/>
                                        <p:tgtEl>
                                          <p:spTgt spid="35"/>
                                        </p:tgtEl>
                                        <p:attrNameLst>
                                          <p:attrName>style.rotation</p:attrName>
                                        </p:attrNameLst>
                                      </p:cBhvr>
                                      <p:tavLst>
                                        <p:tav tm="0">
                                          <p:val>
                                            <p:fltVal val="360"/>
                                          </p:val>
                                        </p:tav>
                                        <p:tav tm="100000">
                                          <p:val>
                                            <p:fltVal val="0"/>
                                          </p:val>
                                        </p:tav>
                                      </p:tavLst>
                                    </p:anim>
                                    <p:animEffect transition="in" filter="fade">
                                      <p:cBhvr>
                                        <p:cTn id="43" dur="500"/>
                                        <p:tgtEl>
                                          <p:spTgt spid="35"/>
                                        </p:tgtEl>
                                      </p:cBhvr>
                                    </p:animEffect>
                                  </p:childTnLst>
                                </p:cTn>
                              </p:par>
                              <p:par>
                                <p:cTn id="44" presetID="49" presetClass="entr" presetSubtype="0" decel="100000" fill="hold" grpId="0" nodeType="withEffect">
                                  <p:stCondLst>
                                    <p:cond delay="500"/>
                                  </p:stCondLst>
                                  <p:childTnLst>
                                    <p:set>
                                      <p:cBhvr>
                                        <p:cTn id="45" dur="1" fill="hold">
                                          <p:stCondLst>
                                            <p:cond delay="0"/>
                                          </p:stCondLst>
                                        </p:cTn>
                                        <p:tgtEl>
                                          <p:spTgt spid="33"/>
                                        </p:tgtEl>
                                        <p:attrNameLst>
                                          <p:attrName>style.visibility</p:attrName>
                                        </p:attrNameLst>
                                      </p:cBhvr>
                                      <p:to>
                                        <p:strVal val="visible"/>
                                      </p:to>
                                    </p:set>
                                    <p:anim calcmode="lin" valueType="num">
                                      <p:cBhvr>
                                        <p:cTn id="46" dur="500" fill="hold"/>
                                        <p:tgtEl>
                                          <p:spTgt spid="33"/>
                                        </p:tgtEl>
                                        <p:attrNameLst>
                                          <p:attrName>ppt_w</p:attrName>
                                        </p:attrNameLst>
                                      </p:cBhvr>
                                      <p:tavLst>
                                        <p:tav tm="0">
                                          <p:val>
                                            <p:fltVal val="0"/>
                                          </p:val>
                                        </p:tav>
                                        <p:tav tm="100000">
                                          <p:val>
                                            <p:strVal val="#ppt_w"/>
                                          </p:val>
                                        </p:tav>
                                      </p:tavLst>
                                    </p:anim>
                                    <p:anim calcmode="lin" valueType="num">
                                      <p:cBhvr>
                                        <p:cTn id="47" dur="500" fill="hold"/>
                                        <p:tgtEl>
                                          <p:spTgt spid="33"/>
                                        </p:tgtEl>
                                        <p:attrNameLst>
                                          <p:attrName>ppt_h</p:attrName>
                                        </p:attrNameLst>
                                      </p:cBhvr>
                                      <p:tavLst>
                                        <p:tav tm="0">
                                          <p:val>
                                            <p:fltVal val="0"/>
                                          </p:val>
                                        </p:tav>
                                        <p:tav tm="100000">
                                          <p:val>
                                            <p:strVal val="#ppt_h"/>
                                          </p:val>
                                        </p:tav>
                                      </p:tavLst>
                                    </p:anim>
                                    <p:anim calcmode="lin" valueType="num">
                                      <p:cBhvr>
                                        <p:cTn id="48" dur="500" fill="hold"/>
                                        <p:tgtEl>
                                          <p:spTgt spid="33"/>
                                        </p:tgtEl>
                                        <p:attrNameLst>
                                          <p:attrName>style.rotation</p:attrName>
                                        </p:attrNameLst>
                                      </p:cBhvr>
                                      <p:tavLst>
                                        <p:tav tm="0">
                                          <p:val>
                                            <p:fltVal val="360"/>
                                          </p:val>
                                        </p:tav>
                                        <p:tav tm="100000">
                                          <p:val>
                                            <p:fltVal val="0"/>
                                          </p:val>
                                        </p:tav>
                                      </p:tavLst>
                                    </p:anim>
                                    <p:animEffect transition="in" filter="fade">
                                      <p:cBhvr>
                                        <p:cTn id="49" dur="500"/>
                                        <p:tgtEl>
                                          <p:spTgt spid="33"/>
                                        </p:tgtEl>
                                      </p:cBhvr>
                                    </p:animEffect>
                                  </p:childTnLst>
                                </p:cTn>
                              </p:par>
                              <p:par>
                                <p:cTn id="50" presetID="49" presetClass="entr" presetSubtype="0" decel="100000" fill="hold" grpId="0" nodeType="withEffect">
                                  <p:stCondLst>
                                    <p:cond delay="50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 calcmode="lin" valueType="num">
                                      <p:cBhvr>
                                        <p:cTn id="54" dur="500" fill="hold"/>
                                        <p:tgtEl>
                                          <p:spTgt spid="37"/>
                                        </p:tgtEl>
                                        <p:attrNameLst>
                                          <p:attrName>style.rotation</p:attrName>
                                        </p:attrNameLst>
                                      </p:cBhvr>
                                      <p:tavLst>
                                        <p:tav tm="0">
                                          <p:val>
                                            <p:fltVal val="360"/>
                                          </p:val>
                                        </p:tav>
                                        <p:tav tm="100000">
                                          <p:val>
                                            <p:fltVal val="0"/>
                                          </p:val>
                                        </p:tav>
                                      </p:tavLst>
                                    </p:anim>
                                    <p:animEffect transition="in" filter="fade">
                                      <p:cBhvr>
                                        <p:cTn id="55" dur="500"/>
                                        <p:tgtEl>
                                          <p:spTgt spid="37"/>
                                        </p:tgtEl>
                                      </p:cBhvr>
                                    </p:animEffect>
                                  </p:childTnLst>
                                </p:cTn>
                              </p:par>
                              <p:par>
                                <p:cTn id="56" presetID="49" presetClass="entr" presetSubtype="0" decel="100000" fill="hold" grpId="0" nodeType="withEffect">
                                  <p:stCondLst>
                                    <p:cond delay="5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500"/>
                                  </p:stCondLst>
                                  <p:childTnLst>
                                    <p:set>
                                      <p:cBhvr>
                                        <p:cTn id="63" dur="1" fill="hold">
                                          <p:stCondLst>
                                            <p:cond delay="0"/>
                                          </p:stCondLst>
                                        </p:cTn>
                                        <p:tgtEl>
                                          <p:spTgt spid="39"/>
                                        </p:tgtEl>
                                        <p:attrNameLst>
                                          <p:attrName>style.visibility</p:attrName>
                                        </p:attrNameLst>
                                      </p:cBhvr>
                                      <p:to>
                                        <p:strVal val="visible"/>
                                      </p:to>
                                    </p:set>
                                    <p:anim calcmode="lin" valueType="num">
                                      <p:cBhvr>
                                        <p:cTn id="64" dur="500" fill="hold"/>
                                        <p:tgtEl>
                                          <p:spTgt spid="39"/>
                                        </p:tgtEl>
                                        <p:attrNameLst>
                                          <p:attrName>ppt_w</p:attrName>
                                        </p:attrNameLst>
                                      </p:cBhvr>
                                      <p:tavLst>
                                        <p:tav tm="0">
                                          <p:val>
                                            <p:fltVal val="0"/>
                                          </p:val>
                                        </p:tav>
                                        <p:tav tm="100000">
                                          <p:val>
                                            <p:strVal val="#ppt_w"/>
                                          </p:val>
                                        </p:tav>
                                      </p:tavLst>
                                    </p:anim>
                                    <p:anim calcmode="lin" valueType="num">
                                      <p:cBhvr>
                                        <p:cTn id="65" dur="500" fill="hold"/>
                                        <p:tgtEl>
                                          <p:spTgt spid="39"/>
                                        </p:tgtEl>
                                        <p:attrNameLst>
                                          <p:attrName>ppt_h</p:attrName>
                                        </p:attrNameLst>
                                      </p:cBhvr>
                                      <p:tavLst>
                                        <p:tav tm="0">
                                          <p:val>
                                            <p:fltVal val="0"/>
                                          </p:val>
                                        </p:tav>
                                        <p:tav tm="100000">
                                          <p:val>
                                            <p:strVal val="#ppt_h"/>
                                          </p:val>
                                        </p:tav>
                                      </p:tavLst>
                                    </p:anim>
                                    <p:anim calcmode="lin" valueType="num">
                                      <p:cBhvr>
                                        <p:cTn id="66" dur="500" fill="hold"/>
                                        <p:tgtEl>
                                          <p:spTgt spid="39"/>
                                        </p:tgtEl>
                                        <p:attrNameLst>
                                          <p:attrName>style.rotation</p:attrName>
                                        </p:attrNameLst>
                                      </p:cBhvr>
                                      <p:tavLst>
                                        <p:tav tm="0">
                                          <p:val>
                                            <p:fltVal val="360"/>
                                          </p:val>
                                        </p:tav>
                                        <p:tav tm="100000">
                                          <p:val>
                                            <p:fltVal val="0"/>
                                          </p:val>
                                        </p:tav>
                                      </p:tavLst>
                                    </p:anim>
                                    <p:animEffect transition="in" filter="fade">
                                      <p:cBhvr>
                                        <p:cTn id="67" dur="500"/>
                                        <p:tgtEl>
                                          <p:spTgt spid="39"/>
                                        </p:tgtEl>
                                      </p:cBhvr>
                                    </p:animEffect>
                                  </p:childTnLst>
                                </p:cTn>
                              </p:par>
                              <p:par>
                                <p:cTn id="68" presetID="49" presetClass="entr" presetSubtype="0" decel="100000" fill="hold" grpId="0" nodeType="withEffect">
                                  <p:stCondLst>
                                    <p:cond delay="500"/>
                                  </p:stCondLst>
                                  <p:childTnLst>
                                    <p:set>
                                      <p:cBhvr>
                                        <p:cTn id="69" dur="1" fill="hold">
                                          <p:stCondLst>
                                            <p:cond delay="0"/>
                                          </p:stCondLst>
                                        </p:cTn>
                                        <p:tgtEl>
                                          <p:spTgt spid="40"/>
                                        </p:tgtEl>
                                        <p:attrNameLst>
                                          <p:attrName>style.visibility</p:attrName>
                                        </p:attrNameLst>
                                      </p:cBhvr>
                                      <p:to>
                                        <p:strVal val="visible"/>
                                      </p:to>
                                    </p:set>
                                    <p:anim calcmode="lin" valueType="num">
                                      <p:cBhvr>
                                        <p:cTn id="70" dur="500" fill="hold"/>
                                        <p:tgtEl>
                                          <p:spTgt spid="40"/>
                                        </p:tgtEl>
                                        <p:attrNameLst>
                                          <p:attrName>ppt_w</p:attrName>
                                        </p:attrNameLst>
                                      </p:cBhvr>
                                      <p:tavLst>
                                        <p:tav tm="0">
                                          <p:val>
                                            <p:fltVal val="0"/>
                                          </p:val>
                                        </p:tav>
                                        <p:tav tm="100000">
                                          <p:val>
                                            <p:strVal val="#ppt_w"/>
                                          </p:val>
                                        </p:tav>
                                      </p:tavLst>
                                    </p:anim>
                                    <p:anim calcmode="lin" valueType="num">
                                      <p:cBhvr>
                                        <p:cTn id="71" dur="500" fill="hold"/>
                                        <p:tgtEl>
                                          <p:spTgt spid="40"/>
                                        </p:tgtEl>
                                        <p:attrNameLst>
                                          <p:attrName>ppt_h</p:attrName>
                                        </p:attrNameLst>
                                      </p:cBhvr>
                                      <p:tavLst>
                                        <p:tav tm="0">
                                          <p:val>
                                            <p:fltVal val="0"/>
                                          </p:val>
                                        </p:tav>
                                        <p:tav tm="100000">
                                          <p:val>
                                            <p:strVal val="#ppt_h"/>
                                          </p:val>
                                        </p:tav>
                                      </p:tavLst>
                                    </p:anim>
                                    <p:anim calcmode="lin" valueType="num">
                                      <p:cBhvr>
                                        <p:cTn id="72" dur="500" fill="hold"/>
                                        <p:tgtEl>
                                          <p:spTgt spid="40"/>
                                        </p:tgtEl>
                                        <p:attrNameLst>
                                          <p:attrName>style.rotation</p:attrName>
                                        </p:attrNameLst>
                                      </p:cBhvr>
                                      <p:tavLst>
                                        <p:tav tm="0">
                                          <p:val>
                                            <p:fltVal val="360"/>
                                          </p:val>
                                        </p:tav>
                                        <p:tav tm="100000">
                                          <p:val>
                                            <p:fltVal val="0"/>
                                          </p:val>
                                        </p:tav>
                                      </p:tavLst>
                                    </p:anim>
                                    <p:animEffect transition="in" filter="fade">
                                      <p:cBhvr>
                                        <p:cTn id="7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2" grpId="0" animBg="1"/>
      <p:bldP spid="33" grpId="0" animBg="1"/>
      <p:bldP spid="34" grpId="0" animBg="1"/>
      <p:bldP spid="35" grpId="0" animBg="1"/>
      <p:bldP spid="36" grpId="0" animBg="1"/>
      <p:bldP spid="37" grpId="0" animBg="1"/>
      <p:bldP spid="38" grpId="0" animBg="1"/>
      <p:bldP spid="39" grpId="0" animBg="1"/>
      <p:bldP spid="40" grpId="0" animBg="1"/>
      <p:bldP spid="13" grpId="0"/>
      <p:bldP spid="14"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
              <a:srgbClr val="2484C6"/>
            </a:gs>
            <a:gs pos="100000">
              <a:srgbClr val="25378C"/>
            </a:gs>
          </a:gsLst>
          <a:lin ang="6120000" scaled="1"/>
        </a:gradFill>
        <a:effectLst/>
      </p:bgPr>
    </p:bg>
    <p:spTree>
      <p:nvGrpSpPr>
        <p:cNvPr id="1" name=""/>
        <p:cNvGrpSpPr/>
        <p:nvPr/>
      </p:nvGrpSpPr>
      <p:grpSpPr>
        <a:xfrm>
          <a:off x="0" y="0"/>
          <a:ext cx="0" cy="0"/>
          <a:chOff x="0" y="0"/>
          <a:chExt cx="0" cy="0"/>
        </a:xfrm>
      </p:grpSpPr>
      <p:sp>
        <p:nvSpPr>
          <p:cNvPr id="34" name="Isosceles Triangle 33">
            <a:extLst>
              <a:ext uri="{FF2B5EF4-FFF2-40B4-BE49-F238E27FC236}">
                <a16:creationId xmlns:a16="http://schemas.microsoft.com/office/drawing/2014/main" id="{1E0FC13D-D20F-40E9-BF3E-D5932F81D97C}"/>
              </a:ext>
            </a:extLst>
          </p:cNvPr>
          <p:cNvSpPr/>
          <p:nvPr/>
        </p:nvSpPr>
        <p:spPr>
          <a:xfrm>
            <a:off x="7775612" y="5941687"/>
            <a:ext cx="276696" cy="238531"/>
          </a:xfrm>
          <a:prstGeom prst="triangle">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810D6BDB-AAF0-4B56-A832-9693D73F52D1}"/>
              </a:ext>
            </a:extLst>
          </p:cNvPr>
          <p:cNvSpPr/>
          <p:nvPr/>
        </p:nvSpPr>
        <p:spPr>
          <a:xfrm rot="2700000">
            <a:off x="2256004" y="396878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56F0D520-E018-4435-B95F-49F0E03F7662}"/>
              </a:ext>
            </a:extLst>
          </p:cNvPr>
          <p:cNvSpPr/>
          <p:nvPr/>
        </p:nvSpPr>
        <p:spPr>
          <a:xfrm rot="9000000">
            <a:off x="4054240" y="143454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46CC31C8-4E13-475C-A25E-AFAC18820B26}"/>
              </a:ext>
            </a:extLst>
          </p:cNvPr>
          <p:cNvSpPr/>
          <p:nvPr/>
        </p:nvSpPr>
        <p:spPr>
          <a:xfrm rot="6300000">
            <a:off x="953003" y="615336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1145274B-04DC-471E-B9A6-DA480539334D}"/>
              </a:ext>
            </a:extLst>
          </p:cNvPr>
          <p:cNvSpPr/>
          <p:nvPr/>
        </p:nvSpPr>
        <p:spPr>
          <a:xfrm rot="7200000">
            <a:off x="4188670" y="315536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CA2BBC4C-2D46-4D47-B28A-C17BBEB9B253}"/>
              </a:ext>
            </a:extLst>
          </p:cNvPr>
          <p:cNvSpPr/>
          <p:nvPr/>
        </p:nvSpPr>
        <p:spPr>
          <a:xfrm rot="12401754">
            <a:off x="4931155" y="5653715"/>
            <a:ext cx="276696" cy="238531"/>
          </a:xfrm>
          <a:prstGeom prst="triangle">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6BFC0E4E-6BA0-41C8-BA11-5D754724F4A9}"/>
              </a:ext>
            </a:extLst>
          </p:cNvPr>
          <p:cNvSpPr/>
          <p:nvPr/>
        </p:nvSpPr>
        <p:spPr>
          <a:xfrm rot="15307957">
            <a:off x="449752" y="287161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DE8D4380-9870-4B1B-B6C9-AB4C38F94F9E}"/>
              </a:ext>
            </a:extLst>
          </p:cNvPr>
          <p:cNvSpPr/>
          <p:nvPr/>
        </p:nvSpPr>
        <p:spPr>
          <a:xfrm rot="6300000">
            <a:off x="5834243" y="1693795"/>
            <a:ext cx="276696" cy="238531"/>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E3F41D6E-0710-4A40-89F2-60B358B7FAEF}"/>
              </a:ext>
            </a:extLst>
          </p:cNvPr>
          <p:cNvSpPr/>
          <p:nvPr/>
        </p:nvSpPr>
        <p:spPr>
          <a:xfrm rot="9411965">
            <a:off x="1681411" y="370759"/>
            <a:ext cx="276696" cy="238531"/>
          </a:xfrm>
          <a:prstGeom prst="triangle">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8A22548-4485-4728-BA94-B92BB7410FF9}"/>
              </a:ext>
            </a:extLst>
          </p:cNvPr>
          <p:cNvSpPr/>
          <p:nvPr/>
        </p:nvSpPr>
        <p:spPr>
          <a:xfrm>
            <a:off x="5227629" y="0"/>
            <a:ext cx="6729661" cy="6857999"/>
          </a:xfrm>
          <a:custGeom>
            <a:avLst/>
            <a:gdLst>
              <a:gd name="connsiteX0" fmla="*/ 0 w 6729661"/>
              <a:gd name="connsiteY0" fmla="*/ 0 h 6857999"/>
              <a:gd name="connsiteX1" fmla="*/ 6729661 w 6729661"/>
              <a:gd name="connsiteY1" fmla="*/ 0 h 6857999"/>
              <a:gd name="connsiteX2" fmla="*/ 6729661 w 6729661"/>
              <a:gd name="connsiteY2" fmla="*/ 4097396 h 6857999"/>
              <a:gd name="connsiteX3" fmla="*/ 5128511 w 6729661"/>
              <a:gd name="connsiteY3" fmla="*/ 6857999 h 6857999"/>
              <a:gd name="connsiteX4" fmla="*/ 3977639 w 6729661"/>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9661" h="6857999">
                <a:moveTo>
                  <a:pt x="0" y="0"/>
                </a:moveTo>
                <a:lnTo>
                  <a:pt x="6729661" y="0"/>
                </a:lnTo>
                <a:lnTo>
                  <a:pt x="6729661" y="4097396"/>
                </a:lnTo>
                <a:lnTo>
                  <a:pt x="5128511" y="6857999"/>
                </a:lnTo>
                <a:lnTo>
                  <a:pt x="3977639" y="6857999"/>
                </a:lnTo>
                <a:close/>
              </a:path>
            </a:pathLst>
          </a:custGeom>
          <a:gradFill flip="none" rotWithShape="1">
            <a:gsLst>
              <a:gs pos="0">
                <a:schemeClr val="accent1">
                  <a:alpha val="15000"/>
                </a:schemeClr>
              </a:gs>
              <a:gs pos="53000">
                <a:schemeClr val="accent1">
                  <a:alpha val="5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95E71792-D7F2-42F2-8937-BBB2DF8E8EB2}"/>
              </a:ext>
            </a:extLst>
          </p:cNvPr>
          <p:cNvSpPr txBox="1"/>
          <p:nvPr/>
        </p:nvSpPr>
        <p:spPr>
          <a:xfrm>
            <a:off x="856225" y="1785132"/>
            <a:ext cx="4281941" cy="400110"/>
          </a:xfrm>
          <a:prstGeom prst="rect">
            <a:avLst/>
          </a:prstGeom>
          <a:noFill/>
        </p:spPr>
        <p:txBody>
          <a:bodyPr wrap="none" rtlCol="0">
            <a:spAutoFit/>
          </a:bodyPr>
          <a:lstStyle/>
          <a:p>
            <a:r>
              <a:rPr lang="en-US" sz="2000" b="1" i="0" dirty="0">
                <a:solidFill>
                  <a:schemeClr val="bg1"/>
                </a:solidFill>
                <a:effectLst/>
                <a:latin typeface="Poppins" panose="00000500000000000000" pitchFamily="2" charset="0"/>
                <a:cs typeface="Poppins" panose="00000500000000000000" pitchFamily="2" charset="0"/>
              </a:rPr>
              <a:t>A tailore</a:t>
            </a:r>
            <a:r>
              <a:rPr lang="en-US" sz="2000" b="1" dirty="0">
                <a:solidFill>
                  <a:schemeClr val="bg1"/>
                </a:solidFill>
                <a:latin typeface="Poppins" panose="00000500000000000000" pitchFamily="2" charset="0"/>
                <a:cs typeface="Poppins" panose="00000500000000000000" pitchFamily="2" charset="0"/>
              </a:rPr>
              <a:t>d suite of core services</a:t>
            </a:r>
          </a:p>
        </p:txBody>
      </p:sp>
      <p:sp>
        <p:nvSpPr>
          <p:cNvPr id="15" name="TextBox 14">
            <a:extLst>
              <a:ext uri="{FF2B5EF4-FFF2-40B4-BE49-F238E27FC236}">
                <a16:creationId xmlns:a16="http://schemas.microsoft.com/office/drawing/2014/main" id="{13A399D7-C734-4F69-97D2-90247AA0A786}"/>
              </a:ext>
            </a:extLst>
          </p:cNvPr>
          <p:cNvSpPr txBox="1"/>
          <p:nvPr/>
        </p:nvSpPr>
        <p:spPr>
          <a:xfrm>
            <a:off x="856225" y="2111932"/>
            <a:ext cx="5393573" cy="1015663"/>
          </a:xfrm>
          <a:prstGeom prst="rect">
            <a:avLst/>
          </a:prstGeom>
          <a:noFill/>
        </p:spPr>
        <p:txBody>
          <a:bodyPr wrap="square" rtlCol="0">
            <a:spAutoFit/>
          </a:bodyPr>
          <a:lstStyle/>
          <a:p>
            <a:r>
              <a:rPr lang="en-US" sz="1200" dirty="0">
                <a:solidFill>
                  <a:schemeClr val="bg1"/>
                </a:solidFill>
                <a:latin typeface="Poppins" panose="00000500000000000000" pitchFamily="2" charset="0"/>
                <a:cs typeface="Poppins" panose="00000500000000000000" pitchFamily="2" charset="0"/>
              </a:rPr>
              <a:t>Whether your players are on the casino floor, on a mobile device or on a desktop, our tailored suite of services allows you to reach them seamlessly and securely. Our rapid workflow enables us to create a variety of applications for both 2D and 3D gambling games, including reel spinners, poker, blackjack and roulette. </a:t>
            </a:r>
          </a:p>
        </p:txBody>
      </p:sp>
      <p:sp>
        <p:nvSpPr>
          <p:cNvPr id="16" name="Oval 15">
            <a:extLst>
              <a:ext uri="{FF2B5EF4-FFF2-40B4-BE49-F238E27FC236}">
                <a16:creationId xmlns:a16="http://schemas.microsoft.com/office/drawing/2014/main" id="{599EF515-F8D8-40DB-A923-91FFA72A7EF3}"/>
              </a:ext>
            </a:extLst>
          </p:cNvPr>
          <p:cNvSpPr/>
          <p:nvPr/>
        </p:nvSpPr>
        <p:spPr>
          <a:xfrm>
            <a:off x="909390" y="3689514"/>
            <a:ext cx="626926" cy="626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EB4B7F5-51E4-4D42-872A-5C60C566E832}"/>
              </a:ext>
            </a:extLst>
          </p:cNvPr>
          <p:cNvSpPr txBox="1"/>
          <p:nvPr/>
        </p:nvSpPr>
        <p:spPr>
          <a:xfrm>
            <a:off x="856225" y="4386920"/>
            <a:ext cx="2021707" cy="338554"/>
          </a:xfrm>
          <a:prstGeom prst="rect">
            <a:avLst/>
          </a:prstGeom>
          <a:noFill/>
        </p:spPr>
        <p:txBody>
          <a:bodyPr wrap="none" rtlCol="0">
            <a:spAutoFit/>
          </a:bodyPr>
          <a:lstStyle/>
          <a:p>
            <a:r>
              <a:rPr lang="en-US" sz="1600" b="1" dirty="0">
                <a:solidFill>
                  <a:schemeClr val="bg1"/>
                </a:solidFill>
                <a:latin typeface="Poppins" panose="00000500000000000000" pitchFamily="2" charset="0"/>
                <a:cs typeface="Poppins" panose="00000500000000000000" pitchFamily="2" charset="0"/>
              </a:rPr>
              <a:t>Full Title Creation</a:t>
            </a:r>
          </a:p>
        </p:txBody>
      </p:sp>
      <p:sp>
        <p:nvSpPr>
          <p:cNvPr id="24" name="Oval 23">
            <a:extLst>
              <a:ext uri="{FF2B5EF4-FFF2-40B4-BE49-F238E27FC236}">
                <a16:creationId xmlns:a16="http://schemas.microsoft.com/office/drawing/2014/main" id="{E042173D-99B8-4F5E-8C27-07BF08C3ABCB}"/>
              </a:ext>
            </a:extLst>
          </p:cNvPr>
          <p:cNvSpPr/>
          <p:nvPr/>
        </p:nvSpPr>
        <p:spPr>
          <a:xfrm>
            <a:off x="3152662" y="3689514"/>
            <a:ext cx="626926" cy="626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TextBox 25">
            <a:extLst>
              <a:ext uri="{FF2B5EF4-FFF2-40B4-BE49-F238E27FC236}">
                <a16:creationId xmlns:a16="http://schemas.microsoft.com/office/drawing/2014/main" id="{C778DA5E-DD32-41C1-AC11-3D792B6896F3}"/>
              </a:ext>
            </a:extLst>
          </p:cNvPr>
          <p:cNvSpPr txBox="1"/>
          <p:nvPr/>
        </p:nvSpPr>
        <p:spPr>
          <a:xfrm>
            <a:off x="3099497" y="4386920"/>
            <a:ext cx="2010487" cy="338554"/>
          </a:xfrm>
          <a:prstGeom prst="rect">
            <a:avLst/>
          </a:prstGeom>
          <a:noFill/>
        </p:spPr>
        <p:txBody>
          <a:bodyPr wrap="none" rtlCol="0">
            <a:spAutoFit/>
          </a:bodyPr>
          <a:lstStyle/>
          <a:p>
            <a:r>
              <a:rPr lang="en-US" sz="1600" b="1" dirty="0">
                <a:solidFill>
                  <a:schemeClr val="bg1"/>
                </a:solidFill>
                <a:latin typeface="Poppins" panose="00000500000000000000" pitchFamily="2" charset="0"/>
                <a:cs typeface="Poppins" panose="00000500000000000000" pitchFamily="2" charset="0"/>
              </a:rPr>
              <a:t>Co-development</a:t>
            </a:r>
          </a:p>
        </p:txBody>
      </p:sp>
      <p:sp>
        <p:nvSpPr>
          <p:cNvPr id="29" name="Oval 28">
            <a:extLst>
              <a:ext uri="{FF2B5EF4-FFF2-40B4-BE49-F238E27FC236}">
                <a16:creationId xmlns:a16="http://schemas.microsoft.com/office/drawing/2014/main" id="{A18C924A-76C2-4235-8DD4-47460230E4EB}"/>
              </a:ext>
            </a:extLst>
          </p:cNvPr>
          <p:cNvSpPr/>
          <p:nvPr/>
        </p:nvSpPr>
        <p:spPr>
          <a:xfrm>
            <a:off x="5428357" y="3689514"/>
            <a:ext cx="626926" cy="626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6A39592-AB7C-4CB5-B6CF-F174B4269614}"/>
              </a:ext>
            </a:extLst>
          </p:cNvPr>
          <p:cNvSpPr txBox="1"/>
          <p:nvPr/>
        </p:nvSpPr>
        <p:spPr>
          <a:xfrm>
            <a:off x="5375192" y="4386920"/>
            <a:ext cx="2026517" cy="584775"/>
          </a:xfrm>
          <a:prstGeom prst="rect">
            <a:avLst/>
          </a:prstGeom>
          <a:noFill/>
        </p:spPr>
        <p:txBody>
          <a:bodyPr wrap="none" rtlCol="0">
            <a:spAutoFit/>
          </a:bodyPr>
          <a:lstStyle/>
          <a:p>
            <a:r>
              <a:rPr lang="en-US" sz="1600" b="1" dirty="0">
                <a:solidFill>
                  <a:schemeClr val="bg1"/>
                </a:solidFill>
                <a:latin typeface="Poppins" panose="00000500000000000000" pitchFamily="2" charset="0"/>
                <a:cs typeface="Poppins" panose="00000500000000000000" pitchFamily="2" charset="0"/>
              </a:rPr>
              <a:t>Time &amp; Material</a:t>
            </a:r>
          </a:p>
          <a:p>
            <a:r>
              <a:rPr lang="en-US" sz="1600" b="1" dirty="0">
                <a:solidFill>
                  <a:schemeClr val="bg1"/>
                </a:solidFill>
                <a:latin typeface="Poppins" panose="00000500000000000000" pitchFamily="2" charset="0"/>
                <a:cs typeface="Poppins" panose="00000500000000000000" pitchFamily="2" charset="0"/>
              </a:rPr>
              <a:t>Based Talent Hire</a:t>
            </a:r>
          </a:p>
        </p:txBody>
      </p:sp>
      <p:pic>
        <p:nvPicPr>
          <p:cNvPr id="5" name="Picture Placeholder 4" descr="A picture containing text&#10;&#10;Description automatically generated">
            <a:extLst>
              <a:ext uri="{FF2B5EF4-FFF2-40B4-BE49-F238E27FC236}">
                <a16:creationId xmlns:a16="http://schemas.microsoft.com/office/drawing/2014/main" id="{26DD1F0E-A85E-C708-33C8-BCBE7B7A0A6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292" r="17292"/>
          <a:stretch>
            <a:fillRect/>
          </a:stretch>
        </p:blipFill>
        <p:spPr/>
      </p:pic>
      <p:sp>
        <p:nvSpPr>
          <p:cNvPr id="3" name="Title 2">
            <a:extLst>
              <a:ext uri="{FF2B5EF4-FFF2-40B4-BE49-F238E27FC236}">
                <a16:creationId xmlns:a16="http://schemas.microsoft.com/office/drawing/2014/main" id="{BC6C4CC7-C659-4527-B062-B155DD8FB73A}"/>
              </a:ext>
            </a:extLst>
          </p:cNvPr>
          <p:cNvSpPr>
            <a:spLocks noGrp="1"/>
          </p:cNvSpPr>
          <p:nvPr>
            <p:ph type="title"/>
          </p:nvPr>
        </p:nvSpPr>
        <p:spPr>
          <a:xfrm>
            <a:off x="856225" y="953603"/>
            <a:ext cx="6096001" cy="823848"/>
          </a:xfrm>
        </p:spPr>
        <p:txBody>
          <a:bodyPr/>
          <a:lstStyle/>
          <a:p>
            <a:r>
              <a:rPr lang="en-US" dirty="0">
                <a:solidFill>
                  <a:schemeClr val="bg1"/>
                </a:solidFill>
                <a:latin typeface="Poppins" panose="00000500000000000000" pitchFamily="2" charset="0"/>
                <a:cs typeface="Poppins" panose="00000500000000000000" pitchFamily="2" charset="0"/>
              </a:rPr>
              <a:t>Service Overview</a:t>
            </a:r>
          </a:p>
        </p:txBody>
      </p:sp>
      <p:sp>
        <p:nvSpPr>
          <p:cNvPr id="43" name="Freeform: Shape 42">
            <a:extLst>
              <a:ext uri="{FF2B5EF4-FFF2-40B4-BE49-F238E27FC236}">
                <a16:creationId xmlns:a16="http://schemas.microsoft.com/office/drawing/2014/main" id="{2E5CD213-25C9-41B2-AFC6-B09B2971030E}"/>
              </a:ext>
            </a:extLst>
          </p:cNvPr>
          <p:cNvSpPr/>
          <p:nvPr/>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43">
            <a:extLst>
              <a:ext uri="{FF2B5EF4-FFF2-40B4-BE49-F238E27FC236}">
                <a16:creationId xmlns:a16="http://schemas.microsoft.com/office/drawing/2014/main" id="{8046AC79-B4DE-4DB5-B527-E84684DAFD92}"/>
              </a:ext>
            </a:extLst>
          </p:cNvPr>
          <p:cNvSpPr/>
          <p:nvPr/>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4</a:t>
            </a:fld>
            <a:endParaRPr lang="en-US" sz="2400" b="1" dirty="0">
              <a:solidFill>
                <a:schemeClr val="bg2"/>
              </a:solidFill>
              <a:latin typeface="+mj-lt"/>
            </a:endParaRPr>
          </a:p>
        </p:txBody>
      </p:sp>
      <p:sp>
        <p:nvSpPr>
          <p:cNvPr id="33" name="Oval 32">
            <a:extLst>
              <a:ext uri="{FF2B5EF4-FFF2-40B4-BE49-F238E27FC236}">
                <a16:creationId xmlns:a16="http://schemas.microsoft.com/office/drawing/2014/main" id="{34AE2503-A189-D520-D166-CCA693F767B6}"/>
              </a:ext>
            </a:extLst>
          </p:cNvPr>
          <p:cNvSpPr/>
          <p:nvPr/>
        </p:nvSpPr>
        <p:spPr>
          <a:xfrm>
            <a:off x="935955" y="5108653"/>
            <a:ext cx="626926" cy="626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A97E501-A02B-47EB-6606-EDE1BDAF0AD9}"/>
              </a:ext>
            </a:extLst>
          </p:cNvPr>
          <p:cNvSpPr txBox="1"/>
          <p:nvPr/>
        </p:nvSpPr>
        <p:spPr>
          <a:xfrm>
            <a:off x="882790" y="5806059"/>
            <a:ext cx="1374094" cy="584775"/>
          </a:xfrm>
          <a:prstGeom prst="rect">
            <a:avLst/>
          </a:prstGeom>
          <a:noFill/>
        </p:spPr>
        <p:txBody>
          <a:bodyPr wrap="none" rtlCol="0">
            <a:spAutoFit/>
          </a:bodyPr>
          <a:lstStyle/>
          <a:p>
            <a:r>
              <a:rPr lang="en-US" sz="1600" b="1" dirty="0">
                <a:solidFill>
                  <a:schemeClr val="bg1"/>
                </a:solidFill>
                <a:latin typeface="Poppins" panose="00000500000000000000" pitchFamily="2" charset="0"/>
                <a:cs typeface="Poppins" panose="00000500000000000000" pitchFamily="2" charset="0"/>
              </a:rPr>
              <a:t>Blockchain</a:t>
            </a:r>
          </a:p>
          <a:p>
            <a:r>
              <a:rPr lang="en-US" sz="1600" b="1" dirty="0">
                <a:solidFill>
                  <a:schemeClr val="bg1"/>
                </a:solidFill>
                <a:latin typeface="Poppins" panose="00000500000000000000" pitchFamily="2" charset="0"/>
                <a:cs typeface="Poppins" panose="00000500000000000000" pitchFamily="2" charset="0"/>
              </a:rPr>
              <a:t>Integration</a:t>
            </a:r>
          </a:p>
        </p:txBody>
      </p:sp>
      <p:sp>
        <p:nvSpPr>
          <p:cNvPr id="50" name="Oval 49">
            <a:extLst>
              <a:ext uri="{FF2B5EF4-FFF2-40B4-BE49-F238E27FC236}">
                <a16:creationId xmlns:a16="http://schemas.microsoft.com/office/drawing/2014/main" id="{A24BECF9-6C6D-79B4-EFB5-6A4E5D1DFA2E}"/>
              </a:ext>
            </a:extLst>
          </p:cNvPr>
          <p:cNvSpPr/>
          <p:nvPr/>
        </p:nvSpPr>
        <p:spPr>
          <a:xfrm>
            <a:off x="3179227" y="5108653"/>
            <a:ext cx="626926" cy="626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72189F6-FCA0-22D1-844D-DEECA47B16BC}"/>
              </a:ext>
            </a:extLst>
          </p:cNvPr>
          <p:cNvSpPr txBox="1"/>
          <p:nvPr/>
        </p:nvSpPr>
        <p:spPr>
          <a:xfrm>
            <a:off x="3126062" y="5806059"/>
            <a:ext cx="1968809" cy="584775"/>
          </a:xfrm>
          <a:prstGeom prst="rect">
            <a:avLst/>
          </a:prstGeom>
          <a:noFill/>
        </p:spPr>
        <p:txBody>
          <a:bodyPr wrap="none" rtlCol="0">
            <a:spAutoFit/>
          </a:bodyPr>
          <a:lstStyle/>
          <a:p>
            <a:r>
              <a:rPr lang="en-US" sz="1600" b="1" dirty="0">
                <a:solidFill>
                  <a:schemeClr val="bg1"/>
                </a:solidFill>
                <a:latin typeface="Poppins" panose="00000500000000000000" pitchFamily="2" charset="0"/>
                <a:cs typeface="Poppins" panose="00000500000000000000" pitchFamily="2" charset="0"/>
              </a:rPr>
              <a:t>Monetization </a:t>
            </a:r>
          </a:p>
          <a:p>
            <a:r>
              <a:rPr lang="en-US" sz="1600" b="1" dirty="0">
                <a:solidFill>
                  <a:schemeClr val="bg1"/>
                </a:solidFill>
                <a:latin typeface="Poppins" panose="00000500000000000000" pitchFamily="2" charset="0"/>
                <a:cs typeface="Poppins" panose="00000500000000000000" pitchFamily="2" charset="0"/>
              </a:rPr>
              <a:t>Support Services</a:t>
            </a:r>
          </a:p>
        </p:txBody>
      </p:sp>
      <p:sp>
        <p:nvSpPr>
          <p:cNvPr id="53" name="Oval 52">
            <a:extLst>
              <a:ext uri="{FF2B5EF4-FFF2-40B4-BE49-F238E27FC236}">
                <a16:creationId xmlns:a16="http://schemas.microsoft.com/office/drawing/2014/main" id="{ADE101C6-9199-B46B-76F8-905EEA3D4913}"/>
              </a:ext>
            </a:extLst>
          </p:cNvPr>
          <p:cNvSpPr/>
          <p:nvPr/>
        </p:nvSpPr>
        <p:spPr>
          <a:xfrm>
            <a:off x="5454922" y="5108653"/>
            <a:ext cx="626926" cy="626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45D2AE9-E7C5-841B-7F48-B17495D037CD}"/>
              </a:ext>
            </a:extLst>
          </p:cNvPr>
          <p:cNvSpPr txBox="1"/>
          <p:nvPr/>
        </p:nvSpPr>
        <p:spPr>
          <a:xfrm>
            <a:off x="5401757" y="5806059"/>
            <a:ext cx="2666114" cy="584775"/>
          </a:xfrm>
          <a:prstGeom prst="rect">
            <a:avLst/>
          </a:prstGeom>
          <a:noFill/>
        </p:spPr>
        <p:txBody>
          <a:bodyPr wrap="none" rtlCol="0">
            <a:spAutoFit/>
          </a:bodyPr>
          <a:lstStyle/>
          <a:p>
            <a:r>
              <a:rPr lang="en-US" sz="1600" b="1" dirty="0">
                <a:solidFill>
                  <a:schemeClr val="bg1"/>
                </a:solidFill>
                <a:latin typeface="Poppins" panose="00000500000000000000" pitchFamily="2" charset="0"/>
                <a:cs typeface="Poppins" panose="00000500000000000000" pitchFamily="2" charset="0"/>
              </a:rPr>
              <a:t>Middleware Integration</a:t>
            </a:r>
          </a:p>
          <a:p>
            <a:r>
              <a:rPr lang="en-US" sz="1600" b="1" dirty="0">
                <a:solidFill>
                  <a:schemeClr val="bg1"/>
                </a:solidFill>
                <a:latin typeface="Poppins" panose="00000500000000000000" pitchFamily="2" charset="0"/>
                <a:cs typeface="Poppins" panose="00000500000000000000" pitchFamily="2" charset="0"/>
              </a:rPr>
              <a:t>&amp; Creation</a:t>
            </a:r>
          </a:p>
        </p:txBody>
      </p:sp>
      <p:sp>
        <p:nvSpPr>
          <p:cNvPr id="59" name="Isosceles Triangle 58">
            <a:extLst>
              <a:ext uri="{FF2B5EF4-FFF2-40B4-BE49-F238E27FC236}">
                <a16:creationId xmlns:a16="http://schemas.microsoft.com/office/drawing/2014/main" id="{3CF83900-61B7-645E-7C82-551740AF8E94}"/>
              </a:ext>
            </a:extLst>
          </p:cNvPr>
          <p:cNvSpPr/>
          <p:nvPr/>
        </p:nvSpPr>
        <p:spPr>
          <a:xfrm rot="2076978">
            <a:off x="362251" y="3427498"/>
            <a:ext cx="276696" cy="238531"/>
          </a:xfrm>
          <a:prstGeom prst="triangle">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CCE7D00C-C772-6F13-CF59-54A322D39D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390" y="3833279"/>
            <a:ext cx="380926" cy="380926"/>
          </a:xfrm>
          <a:prstGeom prst="rect">
            <a:avLst/>
          </a:prstGeom>
        </p:spPr>
      </p:pic>
      <p:pic>
        <p:nvPicPr>
          <p:cNvPr id="11" name="Picture 10" descr="Icon&#10;&#10;Description automatically generated">
            <a:extLst>
              <a:ext uri="{FF2B5EF4-FFF2-40B4-BE49-F238E27FC236}">
                <a16:creationId xmlns:a16="http://schemas.microsoft.com/office/drawing/2014/main" id="{71BBB134-84C1-56CD-9EBF-B5B8145067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834" y="5244956"/>
            <a:ext cx="405983" cy="405983"/>
          </a:xfrm>
          <a:prstGeom prst="rect">
            <a:avLst/>
          </a:prstGeom>
        </p:spPr>
      </p:pic>
      <p:pic>
        <p:nvPicPr>
          <p:cNvPr id="17" name="Picture 16" descr="Icon&#10;&#10;Description automatically generated">
            <a:extLst>
              <a:ext uri="{FF2B5EF4-FFF2-40B4-BE49-F238E27FC236}">
                <a16:creationId xmlns:a16="http://schemas.microsoft.com/office/drawing/2014/main" id="{4000F6E5-63D7-D8FF-0E21-172257885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7229" y="5263556"/>
            <a:ext cx="327808" cy="327808"/>
          </a:xfrm>
          <a:prstGeom prst="rect">
            <a:avLst/>
          </a:prstGeom>
        </p:spPr>
      </p:pic>
      <p:pic>
        <p:nvPicPr>
          <p:cNvPr id="21" name="Picture 20" descr="Icon&#10;&#10;Description automatically generated">
            <a:extLst>
              <a:ext uri="{FF2B5EF4-FFF2-40B4-BE49-F238E27FC236}">
                <a16:creationId xmlns:a16="http://schemas.microsoft.com/office/drawing/2014/main" id="{50DBE9B2-AF1F-51CB-7945-D768ABAB4F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6338" y="5245739"/>
            <a:ext cx="377983" cy="377983"/>
          </a:xfrm>
          <a:prstGeom prst="rect">
            <a:avLst/>
          </a:prstGeom>
        </p:spPr>
      </p:pic>
      <p:pic>
        <p:nvPicPr>
          <p:cNvPr id="2" name="Picture 1" descr="Icon&#10;&#10;Description automatically generated">
            <a:extLst>
              <a:ext uri="{FF2B5EF4-FFF2-40B4-BE49-F238E27FC236}">
                <a16:creationId xmlns:a16="http://schemas.microsoft.com/office/drawing/2014/main" id="{A5FADF27-E081-72B7-BE1C-88E3EC1048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3810" y="3792817"/>
            <a:ext cx="397759" cy="397759"/>
          </a:xfrm>
          <a:prstGeom prst="rect">
            <a:avLst/>
          </a:prstGeom>
        </p:spPr>
      </p:pic>
      <p:pic>
        <p:nvPicPr>
          <p:cNvPr id="6" name="Picture 5" descr="Icon&#10;&#10;Description automatically generated">
            <a:extLst>
              <a:ext uri="{FF2B5EF4-FFF2-40B4-BE49-F238E27FC236}">
                <a16:creationId xmlns:a16="http://schemas.microsoft.com/office/drawing/2014/main" id="{8CEFEEA5-BAE9-42E6-D604-A9BD89EBBA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1220" y="3817698"/>
            <a:ext cx="400181" cy="400181"/>
          </a:xfrm>
          <a:prstGeom prst="rect">
            <a:avLst/>
          </a:prstGeom>
        </p:spPr>
      </p:pic>
    </p:spTree>
    <p:extLst>
      <p:ext uri="{BB962C8B-B14F-4D97-AF65-F5344CB8AC3E}">
        <p14:creationId xmlns:p14="http://schemas.microsoft.com/office/powerpoint/2010/main" val="384079758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500"/>
                                        <p:tgtEl>
                                          <p:spTgt spid="15"/>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par>
                          <p:cTn id="49" fill="hold">
                            <p:stCondLst>
                              <p:cond delay="5500"/>
                            </p:stCondLst>
                            <p:childTnLst>
                              <p:par>
                                <p:cTn id="50" presetID="22" presetClass="entr" presetSubtype="8"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par>
                                <p:cTn id="53" presetID="49" presetClass="entr" presetSubtype="0" decel="100000" fill="hold" grpId="0" nodeType="withEffect">
                                  <p:stCondLst>
                                    <p:cond delay="500"/>
                                  </p:st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 calcmode="lin" valueType="num">
                                      <p:cBhvr>
                                        <p:cTn id="57" dur="500" fill="hold"/>
                                        <p:tgtEl>
                                          <p:spTgt spid="42"/>
                                        </p:tgtEl>
                                        <p:attrNameLst>
                                          <p:attrName>style.rotation</p:attrName>
                                        </p:attrNameLst>
                                      </p:cBhvr>
                                      <p:tavLst>
                                        <p:tav tm="0">
                                          <p:val>
                                            <p:fltVal val="360"/>
                                          </p:val>
                                        </p:tav>
                                        <p:tav tm="100000">
                                          <p:val>
                                            <p:fltVal val="0"/>
                                          </p:val>
                                        </p:tav>
                                      </p:tavLst>
                                    </p:anim>
                                    <p:animEffect transition="in" filter="fade">
                                      <p:cBhvr>
                                        <p:cTn id="58" dur="500"/>
                                        <p:tgtEl>
                                          <p:spTgt spid="42"/>
                                        </p:tgtEl>
                                      </p:cBhvr>
                                    </p:animEffect>
                                  </p:childTnLst>
                                </p:cTn>
                              </p:par>
                              <p:par>
                                <p:cTn id="59" presetID="49" presetClass="entr" presetSubtype="0" decel="100000" fill="hold" grpId="0" nodeType="withEffect">
                                  <p:stCondLst>
                                    <p:cond delay="500"/>
                                  </p:stCondLst>
                                  <p:childTnLst>
                                    <p:set>
                                      <p:cBhvr>
                                        <p:cTn id="60" dur="1" fill="hold">
                                          <p:stCondLst>
                                            <p:cond delay="0"/>
                                          </p:stCondLst>
                                        </p:cTn>
                                        <p:tgtEl>
                                          <p:spTgt spid="36"/>
                                        </p:tgtEl>
                                        <p:attrNameLst>
                                          <p:attrName>style.visibility</p:attrName>
                                        </p:attrNameLst>
                                      </p:cBhvr>
                                      <p:to>
                                        <p:strVal val="visible"/>
                                      </p:to>
                                    </p:set>
                                    <p:anim calcmode="lin" valueType="num">
                                      <p:cBhvr>
                                        <p:cTn id="61" dur="500" fill="hold"/>
                                        <p:tgtEl>
                                          <p:spTgt spid="36"/>
                                        </p:tgtEl>
                                        <p:attrNameLst>
                                          <p:attrName>ppt_w</p:attrName>
                                        </p:attrNameLst>
                                      </p:cBhvr>
                                      <p:tavLst>
                                        <p:tav tm="0">
                                          <p:val>
                                            <p:fltVal val="0"/>
                                          </p:val>
                                        </p:tav>
                                        <p:tav tm="100000">
                                          <p:val>
                                            <p:strVal val="#ppt_w"/>
                                          </p:val>
                                        </p:tav>
                                      </p:tavLst>
                                    </p:anim>
                                    <p:anim calcmode="lin" valueType="num">
                                      <p:cBhvr>
                                        <p:cTn id="62" dur="500" fill="hold"/>
                                        <p:tgtEl>
                                          <p:spTgt spid="36"/>
                                        </p:tgtEl>
                                        <p:attrNameLst>
                                          <p:attrName>ppt_h</p:attrName>
                                        </p:attrNameLst>
                                      </p:cBhvr>
                                      <p:tavLst>
                                        <p:tav tm="0">
                                          <p:val>
                                            <p:fltVal val="0"/>
                                          </p:val>
                                        </p:tav>
                                        <p:tav tm="100000">
                                          <p:val>
                                            <p:strVal val="#ppt_h"/>
                                          </p:val>
                                        </p:tav>
                                      </p:tavLst>
                                    </p:anim>
                                    <p:anim calcmode="lin" valueType="num">
                                      <p:cBhvr>
                                        <p:cTn id="63" dur="500" fill="hold"/>
                                        <p:tgtEl>
                                          <p:spTgt spid="36"/>
                                        </p:tgtEl>
                                        <p:attrNameLst>
                                          <p:attrName>style.rotation</p:attrName>
                                        </p:attrNameLst>
                                      </p:cBhvr>
                                      <p:tavLst>
                                        <p:tav tm="0">
                                          <p:val>
                                            <p:fltVal val="360"/>
                                          </p:val>
                                        </p:tav>
                                        <p:tav tm="100000">
                                          <p:val>
                                            <p:fltVal val="0"/>
                                          </p:val>
                                        </p:tav>
                                      </p:tavLst>
                                    </p:anim>
                                    <p:animEffect transition="in" filter="fade">
                                      <p:cBhvr>
                                        <p:cTn id="64" dur="500"/>
                                        <p:tgtEl>
                                          <p:spTgt spid="36"/>
                                        </p:tgtEl>
                                      </p:cBhvr>
                                    </p:animEffect>
                                  </p:childTnLst>
                                </p:cTn>
                              </p:par>
                              <p:par>
                                <p:cTn id="65" presetID="49" presetClass="entr" presetSubtype="0" decel="100000" fill="hold" grpId="0" nodeType="withEffect">
                                  <p:stCondLst>
                                    <p:cond delay="500"/>
                                  </p:stCondLst>
                                  <p:childTnLst>
                                    <p:set>
                                      <p:cBhvr>
                                        <p:cTn id="66" dur="1" fill="hold">
                                          <p:stCondLst>
                                            <p:cond delay="0"/>
                                          </p:stCondLst>
                                        </p:cTn>
                                        <p:tgtEl>
                                          <p:spTgt spid="41"/>
                                        </p:tgtEl>
                                        <p:attrNameLst>
                                          <p:attrName>style.visibility</p:attrName>
                                        </p:attrNameLst>
                                      </p:cBhvr>
                                      <p:to>
                                        <p:strVal val="visible"/>
                                      </p:to>
                                    </p:set>
                                    <p:anim calcmode="lin" valueType="num">
                                      <p:cBhvr>
                                        <p:cTn id="67" dur="500" fill="hold"/>
                                        <p:tgtEl>
                                          <p:spTgt spid="41"/>
                                        </p:tgtEl>
                                        <p:attrNameLst>
                                          <p:attrName>ppt_w</p:attrName>
                                        </p:attrNameLst>
                                      </p:cBhvr>
                                      <p:tavLst>
                                        <p:tav tm="0">
                                          <p:val>
                                            <p:fltVal val="0"/>
                                          </p:val>
                                        </p:tav>
                                        <p:tav tm="100000">
                                          <p:val>
                                            <p:strVal val="#ppt_w"/>
                                          </p:val>
                                        </p:tav>
                                      </p:tavLst>
                                    </p:anim>
                                    <p:anim calcmode="lin" valueType="num">
                                      <p:cBhvr>
                                        <p:cTn id="68" dur="500" fill="hold"/>
                                        <p:tgtEl>
                                          <p:spTgt spid="41"/>
                                        </p:tgtEl>
                                        <p:attrNameLst>
                                          <p:attrName>ppt_h</p:attrName>
                                        </p:attrNameLst>
                                      </p:cBhvr>
                                      <p:tavLst>
                                        <p:tav tm="0">
                                          <p:val>
                                            <p:fltVal val="0"/>
                                          </p:val>
                                        </p:tav>
                                        <p:tav tm="100000">
                                          <p:val>
                                            <p:strVal val="#ppt_h"/>
                                          </p:val>
                                        </p:tav>
                                      </p:tavLst>
                                    </p:anim>
                                    <p:anim calcmode="lin" valueType="num">
                                      <p:cBhvr>
                                        <p:cTn id="69" dur="500" fill="hold"/>
                                        <p:tgtEl>
                                          <p:spTgt spid="41"/>
                                        </p:tgtEl>
                                        <p:attrNameLst>
                                          <p:attrName>style.rotation</p:attrName>
                                        </p:attrNameLst>
                                      </p:cBhvr>
                                      <p:tavLst>
                                        <p:tav tm="0">
                                          <p:val>
                                            <p:fltVal val="360"/>
                                          </p:val>
                                        </p:tav>
                                        <p:tav tm="100000">
                                          <p:val>
                                            <p:fltVal val="0"/>
                                          </p:val>
                                        </p:tav>
                                      </p:tavLst>
                                    </p:anim>
                                    <p:animEffect transition="in" filter="fade">
                                      <p:cBhvr>
                                        <p:cTn id="70" dur="500"/>
                                        <p:tgtEl>
                                          <p:spTgt spid="41"/>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 calcmode="lin" valueType="num">
                                      <p:cBhvr>
                                        <p:cTn id="75" dur="500" fill="hold"/>
                                        <p:tgtEl>
                                          <p:spTgt spid="35"/>
                                        </p:tgtEl>
                                        <p:attrNameLst>
                                          <p:attrName>style.rotation</p:attrName>
                                        </p:attrNameLst>
                                      </p:cBhvr>
                                      <p:tavLst>
                                        <p:tav tm="0">
                                          <p:val>
                                            <p:fltVal val="360"/>
                                          </p:val>
                                        </p:tav>
                                        <p:tav tm="100000">
                                          <p:val>
                                            <p:fltVal val="0"/>
                                          </p:val>
                                        </p:tav>
                                      </p:tavLst>
                                    </p:anim>
                                    <p:animEffect transition="in" filter="fade">
                                      <p:cBhvr>
                                        <p:cTn id="76" dur="500"/>
                                        <p:tgtEl>
                                          <p:spTgt spid="35"/>
                                        </p:tgtEl>
                                      </p:cBhvr>
                                    </p:animEffect>
                                  </p:childTnLst>
                                </p:cTn>
                              </p:par>
                              <p:par>
                                <p:cTn id="77" presetID="49" presetClass="entr" presetSubtype="0" decel="100000" fill="hold" grpId="0" nodeType="withEffect">
                                  <p:stCondLst>
                                    <p:cond delay="500"/>
                                  </p:stCondLst>
                                  <p:childTnLst>
                                    <p:set>
                                      <p:cBhvr>
                                        <p:cTn id="78" dur="1" fill="hold">
                                          <p:stCondLst>
                                            <p:cond delay="0"/>
                                          </p:stCondLst>
                                        </p:cTn>
                                        <p:tgtEl>
                                          <p:spTgt spid="40"/>
                                        </p:tgtEl>
                                        <p:attrNameLst>
                                          <p:attrName>style.visibility</p:attrName>
                                        </p:attrNameLst>
                                      </p:cBhvr>
                                      <p:to>
                                        <p:strVal val="visible"/>
                                      </p:to>
                                    </p:set>
                                    <p:anim calcmode="lin" valueType="num">
                                      <p:cBhvr>
                                        <p:cTn id="79" dur="500" fill="hold"/>
                                        <p:tgtEl>
                                          <p:spTgt spid="40"/>
                                        </p:tgtEl>
                                        <p:attrNameLst>
                                          <p:attrName>ppt_w</p:attrName>
                                        </p:attrNameLst>
                                      </p:cBhvr>
                                      <p:tavLst>
                                        <p:tav tm="0">
                                          <p:val>
                                            <p:fltVal val="0"/>
                                          </p:val>
                                        </p:tav>
                                        <p:tav tm="100000">
                                          <p:val>
                                            <p:strVal val="#ppt_w"/>
                                          </p:val>
                                        </p:tav>
                                      </p:tavLst>
                                    </p:anim>
                                    <p:anim calcmode="lin" valueType="num">
                                      <p:cBhvr>
                                        <p:cTn id="80" dur="500" fill="hold"/>
                                        <p:tgtEl>
                                          <p:spTgt spid="40"/>
                                        </p:tgtEl>
                                        <p:attrNameLst>
                                          <p:attrName>ppt_h</p:attrName>
                                        </p:attrNameLst>
                                      </p:cBhvr>
                                      <p:tavLst>
                                        <p:tav tm="0">
                                          <p:val>
                                            <p:fltVal val="0"/>
                                          </p:val>
                                        </p:tav>
                                        <p:tav tm="100000">
                                          <p:val>
                                            <p:strVal val="#ppt_h"/>
                                          </p:val>
                                        </p:tav>
                                      </p:tavLst>
                                    </p:anim>
                                    <p:anim calcmode="lin" valueType="num">
                                      <p:cBhvr>
                                        <p:cTn id="81" dur="500" fill="hold"/>
                                        <p:tgtEl>
                                          <p:spTgt spid="40"/>
                                        </p:tgtEl>
                                        <p:attrNameLst>
                                          <p:attrName>style.rotation</p:attrName>
                                        </p:attrNameLst>
                                      </p:cBhvr>
                                      <p:tavLst>
                                        <p:tav tm="0">
                                          <p:val>
                                            <p:fltVal val="360"/>
                                          </p:val>
                                        </p:tav>
                                        <p:tav tm="100000">
                                          <p:val>
                                            <p:fltVal val="0"/>
                                          </p:val>
                                        </p:tav>
                                      </p:tavLst>
                                    </p:anim>
                                    <p:animEffect transition="in" filter="fade">
                                      <p:cBhvr>
                                        <p:cTn id="82" dur="500"/>
                                        <p:tgtEl>
                                          <p:spTgt spid="40"/>
                                        </p:tgtEl>
                                      </p:cBhvr>
                                    </p:animEffect>
                                  </p:childTnLst>
                                </p:cTn>
                              </p:par>
                              <p:par>
                                <p:cTn id="83" presetID="49" presetClass="entr" presetSubtype="0" decel="100000" fill="hold" grpId="0" nodeType="withEffect">
                                  <p:stCondLst>
                                    <p:cond delay="500"/>
                                  </p:stCondLst>
                                  <p:childTnLst>
                                    <p:set>
                                      <p:cBhvr>
                                        <p:cTn id="84" dur="1" fill="hold">
                                          <p:stCondLst>
                                            <p:cond delay="0"/>
                                          </p:stCondLst>
                                        </p:cTn>
                                        <p:tgtEl>
                                          <p:spTgt spid="37"/>
                                        </p:tgtEl>
                                        <p:attrNameLst>
                                          <p:attrName>style.visibility</p:attrName>
                                        </p:attrNameLst>
                                      </p:cBhvr>
                                      <p:to>
                                        <p:strVal val="visible"/>
                                      </p:to>
                                    </p:set>
                                    <p:anim calcmode="lin" valueType="num">
                                      <p:cBhvr>
                                        <p:cTn id="85" dur="500" fill="hold"/>
                                        <p:tgtEl>
                                          <p:spTgt spid="37"/>
                                        </p:tgtEl>
                                        <p:attrNameLst>
                                          <p:attrName>ppt_w</p:attrName>
                                        </p:attrNameLst>
                                      </p:cBhvr>
                                      <p:tavLst>
                                        <p:tav tm="0">
                                          <p:val>
                                            <p:fltVal val="0"/>
                                          </p:val>
                                        </p:tav>
                                        <p:tav tm="100000">
                                          <p:val>
                                            <p:strVal val="#ppt_w"/>
                                          </p:val>
                                        </p:tav>
                                      </p:tavLst>
                                    </p:anim>
                                    <p:anim calcmode="lin" valueType="num">
                                      <p:cBhvr>
                                        <p:cTn id="86" dur="500" fill="hold"/>
                                        <p:tgtEl>
                                          <p:spTgt spid="37"/>
                                        </p:tgtEl>
                                        <p:attrNameLst>
                                          <p:attrName>ppt_h</p:attrName>
                                        </p:attrNameLst>
                                      </p:cBhvr>
                                      <p:tavLst>
                                        <p:tav tm="0">
                                          <p:val>
                                            <p:fltVal val="0"/>
                                          </p:val>
                                        </p:tav>
                                        <p:tav tm="100000">
                                          <p:val>
                                            <p:strVal val="#ppt_h"/>
                                          </p:val>
                                        </p:tav>
                                      </p:tavLst>
                                    </p:anim>
                                    <p:anim calcmode="lin" valueType="num">
                                      <p:cBhvr>
                                        <p:cTn id="87" dur="500" fill="hold"/>
                                        <p:tgtEl>
                                          <p:spTgt spid="37"/>
                                        </p:tgtEl>
                                        <p:attrNameLst>
                                          <p:attrName>style.rotation</p:attrName>
                                        </p:attrNameLst>
                                      </p:cBhvr>
                                      <p:tavLst>
                                        <p:tav tm="0">
                                          <p:val>
                                            <p:fltVal val="360"/>
                                          </p:val>
                                        </p:tav>
                                        <p:tav tm="100000">
                                          <p:val>
                                            <p:fltVal val="0"/>
                                          </p:val>
                                        </p:tav>
                                      </p:tavLst>
                                    </p:anim>
                                    <p:animEffect transition="in" filter="fade">
                                      <p:cBhvr>
                                        <p:cTn id="88" dur="500"/>
                                        <p:tgtEl>
                                          <p:spTgt spid="37"/>
                                        </p:tgtEl>
                                      </p:cBhvr>
                                    </p:animEffect>
                                  </p:childTnLst>
                                </p:cTn>
                              </p:par>
                              <p:par>
                                <p:cTn id="89" presetID="49" presetClass="entr" presetSubtype="0" decel="100000" fill="hold" grpId="0" nodeType="withEffect">
                                  <p:stCondLst>
                                    <p:cond delay="500"/>
                                  </p:stCondLst>
                                  <p:childTnLst>
                                    <p:set>
                                      <p:cBhvr>
                                        <p:cTn id="90" dur="1" fill="hold">
                                          <p:stCondLst>
                                            <p:cond delay="0"/>
                                          </p:stCondLst>
                                        </p:cTn>
                                        <p:tgtEl>
                                          <p:spTgt spid="39"/>
                                        </p:tgtEl>
                                        <p:attrNameLst>
                                          <p:attrName>style.visibility</p:attrName>
                                        </p:attrNameLst>
                                      </p:cBhvr>
                                      <p:to>
                                        <p:strVal val="visible"/>
                                      </p:to>
                                    </p:set>
                                    <p:anim calcmode="lin" valueType="num">
                                      <p:cBhvr>
                                        <p:cTn id="91" dur="500" fill="hold"/>
                                        <p:tgtEl>
                                          <p:spTgt spid="39"/>
                                        </p:tgtEl>
                                        <p:attrNameLst>
                                          <p:attrName>ppt_w</p:attrName>
                                        </p:attrNameLst>
                                      </p:cBhvr>
                                      <p:tavLst>
                                        <p:tav tm="0">
                                          <p:val>
                                            <p:fltVal val="0"/>
                                          </p:val>
                                        </p:tav>
                                        <p:tav tm="100000">
                                          <p:val>
                                            <p:strVal val="#ppt_w"/>
                                          </p:val>
                                        </p:tav>
                                      </p:tavLst>
                                    </p:anim>
                                    <p:anim calcmode="lin" valueType="num">
                                      <p:cBhvr>
                                        <p:cTn id="92" dur="500" fill="hold"/>
                                        <p:tgtEl>
                                          <p:spTgt spid="39"/>
                                        </p:tgtEl>
                                        <p:attrNameLst>
                                          <p:attrName>ppt_h</p:attrName>
                                        </p:attrNameLst>
                                      </p:cBhvr>
                                      <p:tavLst>
                                        <p:tav tm="0">
                                          <p:val>
                                            <p:fltVal val="0"/>
                                          </p:val>
                                        </p:tav>
                                        <p:tav tm="100000">
                                          <p:val>
                                            <p:strVal val="#ppt_h"/>
                                          </p:val>
                                        </p:tav>
                                      </p:tavLst>
                                    </p:anim>
                                    <p:anim calcmode="lin" valueType="num">
                                      <p:cBhvr>
                                        <p:cTn id="93" dur="500" fill="hold"/>
                                        <p:tgtEl>
                                          <p:spTgt spid="39"/>
                                        </p:tgtEl>
                                        <p:attrNameLst>
                                          <p:attrName>style.rotation</p:attrName>
                                        </p:attrNameLst>
                                      </p:cBhvr>
                                      <p:tavLst>
                                        <p:tav tm="0">
                                          <p:val>
                                            <p:fltVal val="360"/>
                                          </p:val>
                                        </p:tav>
                                        <p:tav tm="100000">
                                          <p:val>
                                            <p:fltVal val="0"/>
                                          </p:val>
                                        </p:tav>
                                      </p:tavLst>
                                    </p:anim>
                                    <p:animEffect transition="in" filter="fade">
                                      <p:cBhvr>
                                        <p:cTn id="94" dur="500"/>
                                        <p:tgtEl>
                                          <p:spTgt spid="39"/>
                                        </p:tgtEl>
                                      </p:cBhvr>
                                    </p:animEffect>
                                  </p:childTnLst>
                                </p:cTn>
                              </p:par>
                              <p:par>
                                <p:cTn id="95" presetID="49" presetClass="entr" presetSubtype="0" decel="100000" fill="hold" grpId="0" nodeType="withEffect">
                                  <p:stCondLst>
                                    <p:cond delay="500"/>
                                  </p:stCondLst>
                                  <p:childTnLst>
                                    <p:set>
                                      <p:cBhvr>
                                        <p:cTn id="96" dur="1" fill="hold">
                                          <p:stCondLst>
                                            <p:cond delay="0"/>
                                          </p:stCondLst>
                                        </p:cTn>
                                        <p:tgtEl>
                                          <p:spTgt spid="34"/>
                                        </p:tgtEl>
                                        <p:attrNameLst>
                                          <p:attrName>style.visibility</p:attrName>
                                        </p:attrNameLst>
                                      </p:cBhvr>
                                      <p:to>
                                        <p:strVal val="visible"/>
                                      </p:to>
                                    </p:set>
                                    <p:anim calcmode="lin" valueType="num">
                                      <p:cBhvr>
                                        <p:cTn id="97" dur="500" fill="hold"/>
                                        <p:tgtEl>
                                          <p:spTgt spid="34"/>
                                        </p:tgtEl>
                                        <p:attrNameLst>
                                          <p:attrName>ppt_w</p:attrName>
                                        </p:attrNameLst>
                                      </p:cBhvr>
                                      <p:tavLst>
                                        <p:tav tm="0">
                                          <p:val>
                                            <p:fltVal val="0"/>
                                          </p:val>
                                        </p:tav>
                                        <p:tav tm="100000">
                                          <p:val>
                                            <p:strVal val="#ppt_w"/>
                                          </p:val>
                                        </p:tav>
                                      </p:tavLst>
                                    </p:anim>
                                    <p:anim calcmode="lin" valueType="num">
                                      <p:cBhvr>
                                        <p:cTn id="98" dur="500" fill="hold"/>
                                        <p:tgtEl>
                                          <p:spTgt spid="34"/>
                                        </p:tgtEl>
                                        <p:attrNameLst>
                                          <p:attrName>ppt_h</p:attrName>
                                        </p:attrNameLst>
                                      </p:cBhvr>
                                      <p:tavLst>
                                        <p:tav tm="0">
                                          <p:val>
                                            <p:fltVal val="0"/>
                                          </p:val>
                                        </p:tav>
                                        <p:tav tm="100000">
                                          <p:val>
                                            <p:strVal val="#ppt_h"/>
                                          </p:val>
                                        </p:tav>
                                      </p:tavLst>
                                    </p:anim>
                                    <p:anim calcmode="lin" valueType="num">
                                      <p:cBhvr>
                                        <p:cTn id="99" dur="500" fill="hold"/>
                                        <p:tgtEl>
                                          <p:spTgt spid="34"/>
                                        </p:tgtEl>
                                        <p:attrNameLst>
                                          <p:attrName>style.rotation</p:attrName>
                                        </p:attrNameLst>
                                      </p:cBhvr>
                                      <p:tavLst>
                                        <p:tav tm="0">
                                          <p:val>
                                            <p:fltVal val="360"/>
                                          </p:val>
                                        </p:tav>
                                        <p:tav tm="100000">
                                          <p:val>
                                            <p:fltVal val="0"/>
                                          </p:val>
                                        </p:tav>
                                      </p:tavLst>
                                    </p:anim>
                                    <p:animEffect transition="in" filter="fade">
                                      <p:cBhvr>
                                        <p:cTn id="100" dur="500"/>
                                        <p:tgtEl>
                                          <p:spTgt spid="34"/>
                                        </p:tgtEl>
                                      </p:cBhvr>
                                    </p:animEffect>
                                  </p:childTnLst>
                                </p:cTn>
                              </p:par>
                              <p:par>
                                <p:cTn id="101" presetID="49" presetClass="entr" presetSubtype="0" decel="100000" fill="hold" grpId="0" nodeType="withEffect">
                                  <p:stCondLst>
                                    <p:cond delay="500"/>
                                  </p:stCondLst>
                                  <p:childTnLst>
                                    <p:set>
                                      <p:cBhvr>
                                        <p:cTn id="102" dur="1" fill="hold">
                                          <p:stCondLst>
                                            <p:cond delay="0"/>
                                          </p:stCondLst>
                                        </p:cTn>
                                        <p:tgtEl>
                                          <p:spTgt spid="38"/>
                                        </p:tgtEl>
                                        <p:attrNameLst>
                                          <p:attrName>style.visibility</p:attrName>
                                        </p:attrNameLst>
                                      </p:cBhvr>
                                      <p:to>
                                        <p:strVal val="visible"/>
                                      </p:to>
                                    </p:set>
                                    <p:anim calcmode="lin" valueType="num">
                                      <p:cBhvr>
                                        <p:cTn id="103" dur="500" fill="hold"/>
                                        <p:tgtEl>
                                          <p:spTgt spid="38"/>
                                        </p:tgtEl>
                                        <p:attrNameLst>
                                          <p:attrName>ppt_w</p:attrName>
                                        </p:attrNameLst>
                                      </p:cBhvr>
                                      <p:tavLst>
                                        <p:tav tm="0">
                                          <p:val>
                                            <p:fltVal val="0"/>
                                          </p:val>
                                        </p:tav>
                                        <p:tav tm="100000">
                                          <p:val>
                                            <p:strVal val="#ppt_w"/>
                                          </p:val>
                                        </p:tav>
                                      </p:tavLst>
                                    </p:anim>
                                    <p:anim calcmode="lin" valueType="num">
                                      <p:cBhvr>
                                        <p:cTn id="104" dur="500" fill="hold"/>
                                        <p:tgtEl>
                                          <p:spTgt spid="38"/>
                                        </p:tgtEl>
                                        <p:attrNameLst>
                                          <p:attrName>ppt_h</p:attrName>
                                        </p:attrNameLst>
                                      </p:cBhvr>
                                      <p:tavLst>
                                        <p:tav tm="0">
                                          <p:val>
                                            <p:fltVal val="0"/>
                                          </p:val>
                                        </p:tav>
                                        <p:tav tm="100000">
                                          <p:val>
                                            <p:strVal val="#ppt_h"/>
                                          </p:val>
                                        </p:tav>
                                      </p:tavLst>
                                    </p:anim>
                                    <p:anim calcmode="lin" valueType="num">
                                      <p:cBhvr>
                                        <p:cTn id="105" dur="500" fill="hold"/>
                                        <p:tgtEl>
                                          <p:spTgt spid="38"/>
                                        </p:tgtEl>
                                        <p:attrNameLst>
                                          <p:attrName>style.rotation</p:attrName>
                                        </p:attrNameLst>
                                      </p:cBhvr>
                                      <p:tavLst>
                                        <p:tav tm="0">
                                          <p:val>
                                            <p:fltVal val="360"/>
                                          </p:val>
                                        </p:tav>
                                        <p:tav tm="100000">
                                          <p:val>
                                            <p:fltVal val="0"/>
                                          </p:val>
                                        </p:tav>
                                      </p:tavLst>
                                    </p:anim>
                                    <p:animEffect transition="in" filter="fade">
                                      <p:cBhvr>
                                        <p:cTn id="106" dur="500"/>
                                        <p:tgtEl>
                                          <p:spTgt spid="38"/>
                                        </p:tgtEl>
                                      </p:cBhvr>
                                    </p:animEffect>
                                  </p:childTnLst>
                                </p:cTn>
                              </p:par>
                            </p:childTnLst>
                          </p:cTn>
                        </p:par>
                        <p:par>
                          <p:cTn id="107" fill="hold">
                            <p:stCondLst>
                              <p:cond delay="6500"/>
                            </p:stCondLst>
                            <p:childTnLst>
                              <p:par>
                                <p:cTn id="108" presetID="10" presetClass="entr" presetSubtype="0" fill="hold" grpId="0"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500"/>
                                        <p:tgtEl>
                                          <p:spTgt spid="33"/>
                                        </p:tgtEl>
                                      </p:cBhvr>
                                    </p:animEffect>
                                  </p:childTnLst>
                                </p:cTn>
                              </p:par>
                            </p:childTnLst>
                          </p:cTn>
                        </p:par>
                        <p:par>
                          <p:cTn id="111" fill="hold">
                            <p:stCondLst>
                              <p:cond delay="7000"/>
                            </p:stCondLst>
                            <p:childTnLst>
                              <p:par>
                                <p:cTn id="112" presetID="22" presetClass="entr" presetSubtype="8" fill="hold" grpId="0" nodeType="after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wipe(left)">
                                      <p:cBhvr>
                                        <p:cTn id="114" dur="500"/>
                                        <p:tgtEl>
                                          <p:spTgt spid="48"/>
                                        </p:tgtEl>
                                      </p:cBhvr>
                                    </p:animEffect>
                                  </p:childTnLst>
                                </p:cTn>
                              </p:par>
                            </p:childTnLst>
                          </p:cTn>
                        </p:par>
                        <p:par>
                          <p:cTn id="115" fill="hold">
                            <p:stCondLst>
                              <p:cond delay="7500"/>
                            </p:stCondLst>
                            <p:childTnLst>
                              <p:par>
                                <p:cTn id="116" presetID="10" presetClass="entr" presetSubtype="0" fill="hold" grpId="0" nodeType="afterEffect">
                                  <p:stCondLst>
                                    <p:cond delay="0"/>
                                  </p:stCondLst>
                                  <p:childTnLst>
                                    <p:set>
                                      <p:cBhvr>
                                        <p:cTn id="117" dur="1" fill="hold">
                                          <p:stCondLst>
                                            <p:cond delay="0"/>
                                          </p:stCondLst>
                                        </p:cTn>
                                        <p:tgtEl>
                                          <p:spTgt spid="50"/>
                                        </p:tgtEl>
                                        <p:attrNameLst>
                                          <p:attrName>style.visibility</p:attrName>
                                        </p:attrNameLst>
                                      </p:cBhvr>
                                      <p:to>
                                        <p:strVal val="visible"/>
                                      </p:to>
                                    </p:set>
                                    <p:animEffect transition="in" filter="fade">
                                      <p:cBhvr>
                                        <p:cTn id="118" dur="500"/>
                                        <p:tgtEl>
                                          <p:spTgt spid="50"/>
                                        </p:tgtEl>
                                      </p:cBhvr>
                                    </p:animEffect>
                                  </p:childTnLst>
                                </p:cTn>
                              </p:par>
                            </p:childTnLst>
                          </p:cTn>
                        </p:par>
                        <p:par>
                          <p:cTn id="119" fill="hold">
                            <p:stCondLst>
                              <p:cond delay="8000"/>
                            </p:stCondLst>
                            <p:childTnLst>
                              <p:par>
                                <p:cTn id="120" presetID="22" presetClass="entr" presetSubtype="8" fill="hold" grpId="0" nodeType="after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wipe(left)">
                                      <p:cBhvr>
                                        <p:cTn id="122" dur="500"/>
                                        <p:tgtEl>
                                          <p:spTgt spid="51"/>
                                        </p:tgtEl>
                                      </p:cBhvr>
                                    </p:animEffect>
                                  </p:childTnLst>
                                </p:cTn>
                              </p:par>
                            </p:childTnLst>
                          </p:cTn>
                        </p:par>
                        <p:par>
                          <p:cTn id="123" fill="hold">
                            <p:stCondLst>
                              <p:cond delay="8500"/>
                            </p:stCondLst>
                            <p:childTnLst>
                              <p:par>
                                <p:cTn id="124" presetID="10" presetClass="entr" presetSubtype="0" fill="hold" grpId="0" nodeType="afterEffect">
                                  <p:stCondLst>
                                    <p:cond delay="0"/>
                                  </p:stCondLst>
                                  <p:childTnLst>
                                    <p:set>
                                      <p:cBhvr>
                                        <p:cTn id="125" dur="1" fill="hold">
                                          <p:stCondLst>
                                            <p:cond delay="0"/>
                                          </p:stCondLst>
                                        </p:cTn>
                                        <p:tgtEl>
                                          <p:spTgt spid="53"/>
                                        </p:tgtEl>
                                        <p:attrNameLst>
                                          <p:attrName>style.visibility</p:attrName>
                                        </p:attrNameLst>
                                      </p:cBhvr>
                                      <p:to>
                                        <p:strVal val="visible"/>
                                      </p:to>
                                    </p:set>
                                    <p:animEffect transition="in" filter="fade">
                                      <p:cBhvr>
                                        <p:cTn id="126" dur="500"/>
                                        <p:tgtEl>
                                          <p:spTgt spid="53"/>
                                        </p:tgtEl>
                                      </p:cBhvr>
                                    </p:animEffect>
                                  </p:childTnLst>
                                </p:cTn>
                              </p:par>
                            </p:childTnLst>
                          </p:cTn>
                        </p:par>
                        <p:par>
                          <p:cTn id="127" fill="hold">
                            <p:stCondLst>
                              <p:cond delay="9000"/>
                            </p:stCondLst>
                            <p:childTnLst>
                              <p:par>
                                <p:cTn id="128" presetID="22" presetClass="entr" presetSubtype="8" fill="hold" grpId="0" nodeType="after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wipe(left)">
                                      <p:cBhvr>
                                        <p:cTn id="130" dur="500"/>
                                        <p:tgtEl>
                                          <p:spTgt spid="54"/>
                                        </p:tgtEl>
                                      </p:cBhvr>
                                    </p:animEffect>
                                  </p:childTnLst>
                                </p:cTn>
                              </p:par>
                              <p:par>
                                <p:cTn id="131" presetID="49" presetClass="entr" presetSubtype="0" decel="100000" fill="hold" grpId="0" nodeType="withEffect">
                                  <p:stCondLst>
                                    <p:cond delay="500"/>
                                  </p:stCondLst>
                                  <p:childTnLst>
                                    <p:set>
                                      <p:cBhvr>
                                        <p:cTn id="132" dur="1" fill="hold">
                                          <p:stCondLst>
                                            <p:cond delay="0"/>
                                          </p:stCondLst>
                                        </p:cTn>
                                        <p:tgtEl>
                                          <p:spTgt spid="59"/>
                                        </p:tgtEl>
                                        <p:attrNameLst>
                                          <p:attrName>style.visibility</p:attrName>
                                        </p:attrNameLst>
                                      </p:cBhvr>
                                      <p:to>
                                        <p:strVal val="visible"/>
                                      </p:to>
                                    </p:set>
                                    <p:anim calcmode="lin" valueType="num">
                                      <p:cBhvr>
                                        <p:cTn id="133" dur="500" fill="hold"/>
                                        <p:tgtEl>
                                          <p:spTgt spid="59"/>
                                        </p:tgtEl>
                                        <p:attrNameLst>
                                          <p:attrName>ppt_w</p:attrName>
                                        </p:attrNameLst>
                                      </p:cBhvr>
                                      <p:tavLst>
                                        <p:tav tm="0">
                                          <p:val>
                                            <p:fltVal val="0"/>
                                          </p:val>
                                        </p:tav>
                                        <p:tav tm="100000">
                                          <p:val>
                                            <p:strVal val="#ppt_w"/>
                                          </p:val>
                                        </p:tav>
                                      </p:tavLst>
                                    </p:anim>
                                    <p:anim calcmode="lin" valueType="num">
                                      <p:cBhvr>
                                        <p:cTn id="134" dur="500" fill="hold"/>
                                        <p:tgtEl>
                                          <p:spTgt spid="59"/>
                                        </p:tgtEl>
                                        <p:attrNameLst>
                                          <p:attrName>ppt_h</p:attrName>
                                        </p:attrNameLst>
                                      </p:cBhvr>
                                      <p:tavLst>
                                        <p:tav tm="0">
                                          <p:val>
                                            <p:fltVal val="0"/>
                                          </p:val>
                                        </p:tav>
                                        <p:tav tm="100000">
                                          <p:val>
                                            <p:strVal val="#ppt_h"/>
                                          </p:val>
                                        </p:tav>
                                      </p:tavLst>
                                    </p:anim>
                                    <p:anim calcmode="lin" valueType="num">
                                      <p:cBhvr>
                                        <p:cTn id="135" dur="500" fill="hold"/>
                                        <p:tgtEl>
                                          <p:spTgt spid="59"/>
                                        </p:tgtEl>
                                        <p:attrNameLst>
                                          <p:attrName>style.rotation</p:attrName>
                                        </p:attrNameLst>
                                      </p:cBhvr>
                                      <p:tavLst>
                                        <p:tav tm="0">
                                          <p:val>
                                            <p:fltVal val="360"/>
                                          </p:val>
                                        </p:tav>
                                        <p:tav tm="100000">
                                          <p:val>
                                            <p:fltVal val="0"/>
                                          </p:val>
                                        </p:tav>
                                      </p:tavLst>
                                    </p:anim>
                                    <p:animEffect transition="in" filter="fade">
                                      <p:cBhvr>
                                        <p:cTn id="13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animBg="1"/>
      <p:bldP spid="13" grpId="0" animBg="1"/>
      <p:bldP spid="14" grpId="0"/>
      <p:bldP spid="15" grpId="0"/>
      <p:bldP spid="16" grpId="0" animBg="1"/>
      <p:bldP spid="19" grpId="0"/>
      <p:bldP spid="24" grpId="0" animBg="1"/>
      <p:bldP spid="26" grpId="0"/>
      <p:bldP spid="29" grpId="0" animBg="1"/>
      <p:bldP spid="31" grpId="0"/>
      <p:bldP spid="3" grpId="0"/>
      <p:bldP spid="43" grpId="0" animBg="1"/>
      <p:bldP spid="44" grpId="0"/>
      <p:bldP spid="33" grpId="0" animBg="1"/>
      <p:bldP spid="48" grpId="0"/>
      <p:bldP spid="50" grpId="0" animBg="1"/>
      <p:bldP spid="51" grpId="0"/>
      <p:bldP spid="53" grpId="0" animBg="1"/>
      <p:bldP spid="54" grpId="0"/>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Shape 99">
            <a:extLst>
              <a:ext uri="{FF2B5EF4-FFF2-40B4-BE49-F238E27FC236}">
                <a16:creationId xmlns:a16="http://schemas.microsoft.com/office/drawing/2014/main" id="{A0AD6B1B-6A6F-478C-AE04-3F1EB730AF4E}"/>
              </a:ext>
            </a:extLst>
          </p:cNvPr>
          <p:cNvSpPr/>
          <p:nvPr/>
        </p:nvSpPr>
        <p:spPr>
          <a:xfrm>
            <a:off x="45533" y="3522998"/>
            <a:ext cx="6216404" cy="3792202"/>
          </a:xfrm>
          <a:custGeom>
            <a:avLst/>
            <a:gdLst>
              <a:gd name="connsiteX0" fmla="*/ 4139200 w 6216404"/>
              <a:gd name="connsiteY0" fmla="*/ 0 h 3177899"/>
              <a:gd name="connsiteX1" fmla="*/ 6216404 w 6216404"/>
              <a:gd name="connsiteY1" fmla="*/ 3177899 h 3177899"/>
              <a:gd name="connsiteX2" fmla="*/ 0 w 6216404"/>
              <a:gd name="connsiteY2" fmla="*/ 3177899 h 3177899"/>
              <a:gd name="connsiteX3" fmla="*/ 0 w 6216404"/>
              <a:gd name="connsiteY3" fmla="*/ 2093557 h 3177899"/>
            </a:gdLst>
            <a:ahLst/>
            <a:cxnLst>
              <a:cxn ang="0">
                <a:pos x="connsiteX0" y="connsiteY0"/>
              </a:cxn>
              <a:cxn ang="0">
                <a:pos x="connsiteX1" y="connsiteY1"/>
              </a:cxn>
              <a:cxn ang="0">
                <a:pos x="connsiteX2" y="connsiteY2"/>
              </a:cxn>
              <a:cxn ang="0">
                <a:pos x="connsiteX3" y="connsiteY3"/>
              </a:cxn>
            </a:cxnLst>
            <a:rect l="l" t="t" r="r" b="b"/>
            <a:pathLst>
              <a:path w="6216404" h="3177899">
                <a:moveTo>
                  <a:pt x="4139200" y="0"/>
                </a:moveTo>
                <a:lnTo>
                  <a:pt x="6216404" y="3177899"/>
                </a:lnTo>
                <a:lnTo>
                  <a:pt x="0" y="3177899"/>
                </a:lnTo>
                <a:lnTo>
                  <a:pt x="0" y="20935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Isosceles Triangle 31">
            <a:extLst>
              <a:ext uri="{FF2B5EF4-FFF2-40B4-BE49-F238E27FC236}">
                <a16:creationId xmlns:a16="http://schemas.microsoft.com/office/drawing/2014/main" id="{B6CEFE53-7B3A-4943-8A2E-BC55E552D5FD}"/>
              </a:ext>
            </a:extLst>
          </p:cNvPr>
          <p:cNvSpPr/>
          <p:nvPr/>
        </p:nvSpPr>
        <p:spPr>
          <a:xfrm>
            <a:off x="399352" y="454551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DD80510-4909-4A44-99F8-C2756B176E72}"/>
              </a:ext>
            </a:extLst>
          </p:cNvPr>
          <p:cNvSpPr/>
          <p:nvPr/>
        </p:nvSpPr>
        <p:spPr>
          <a:xfrm rot="2700000">
            <a:off x="8052546" y="537355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1217387D-9220-4B70-BA92-744C6687C073}"/>
              </a:ext>
            </a:extLst>
          </p:cNvPr>
          <p:cNvSpPr/>
          <p:nvPr/>
        </p:nvSpPr>
        <p:spPr>
          <a:xfrm rot="9000000">
            <a:off x="5033386" y="375870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7C2E7F4C-DB08-4FF0-A014-A1E37F07FCCA}"/>
              </a:ext>
            </a:extLst>
          </p:cNvPr>
          <p:cNvSpPr/>
          <p:nvPr/>
        </p:nvSpPr>
        <p:spPr>
          <a:xfrm rot="6300000">
            <a:off x="6633485" y="620508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C77B1BD-A999-4CFE-82B7-1351981BFF87}"/>
              </a:ext>
            </a:extLst>
          </p:cNvPr>
          <p:cNvSpPr/>
          <p:nvPr/>
        </p:nvSpPr>
        <p:spPr>
          <a:xfrm rot="7200000">
            <a:off x="10175452" y="315882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E626EB9-4151-4EA0-9096-ABD8BAF468CF}"/>
              </a:ext>
            </a:extLst>
          </p:cNvPr>
          <p:cNvSpPr/>
          <p:nvPr/>
        </p:nvSpPr>
        <p:spPr>
          <a:xfrm rot="12401754">
            <a:off x="10597691" y="620929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01299CA3-2D0B-448C-9216-66A61B189C8A}"/>
              </a:ext>
            </a:extLst>
          </p:cNvPr>
          <p:cNvSpPr/>
          <p:nvPr/>
        </p:nvSpPr>
        <p:spPr>
          <a:xfrm rot="15307957">
            <a:off x="1026019" y="238085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CFF262C-1283-4995-ADFE-65C4A95A77F7}"/>
              </a:ext>
            </a:extLst>
          </p:cNvPr>
          <p:cNvSpPr/>
          <p:nvPr/>
        </p:nvSpPr>
        <p:spPr>
          <a:xfrm rot="6300000">
            <a:off x="11549263" y="225092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B315E93-AA92-471D-BA5F-5212578ED8C9}"/>
              </a:ext>
            </a:extLst>
          </p:cNvPr>
          <p:cNvSpPr/>
          <p:nvPr/>
        </p:nvSpPr>
        <p:spPr>
          <a:xfrm rot="9411965">
            <a:off x="7999246" y="176991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DF4533B-83CD-4B94-97BE-0A3D0EC70AB2}"/>
              </a:ext>
            </a:extLst>
          </p:cNvPr>
          <p:cNvSpPr txBox="1"/>
          <p:nvPr/>
        </p:nvSpPr>
        <p:spPr>
          <a:xfrm>
            <a:off x="6075575" y="2888235"/>
            <a:ext cx="2569934" cy="400110"/>
          </a:xfrm>
          <a:prstGeom prst="rect">
            <a:avLst/>
          </a:prstGeom>
          <a:noFill/>
        </p:spPr>
        <p:txBody>
          <a:bodyPr wrap="none" rtlCol="0">
            <a:spAutoFit/>
          </a:bodyPr>
          <a:lstStyle/>
          <a:p>
            <a:r>
              <a:rPr lang="en-US" sz="2000" b="1" dirty="0">
                <a:solidFill>
                  <a:schemeClr val="accent1"/>
                </a:solidFill>
                <a:latin typeface="Poppins" panose="00000500000000000000" pitchFamily="2" charset="0"/>
                <a:cs typeface="Poppins" panose="00000500000000000000" pitchFamily="2" charset="0"/>
              </a:rPr>
              <a:t>Full Time Creation</a:t>
            </a:r>
          </a:p>
        </p:txBody>
      </p:sp>
      <p:sp>
        <p:nvSpPr>
          <p:cNvPr id="14" name="TextBox 13">
            <a:extLst>
              <a:ext uri="{FF2B5EF4-FFF2-40B4-BE49-F238E27FC236}">
                <a16:creationId xmlns:a16="http://schemas.microsoft.com/office/drawing/2014/main" id="{DF6F87EE-B5C0-45F7-AF39-7097622553AB}"/>
              </a:ext>
            </a:extLst>
          </p:cNvPr>
          <p:cNvSpPr txBox="1"/>
          <p:nvPr/>
        </p:nvSpPr>
        <p:spPr>
          <a:xfrm>
            <a:off x="6075574" y="3368407"/>
            <a:ext cx="5717529" cy="2282163"/>
          </a:xfrm>
          <a:prstGeom prst="rect">
            <a:avLst/>
          </a:prstGeom>
          <a:noFill/>
        </p:spPr>
        <p:txBody>
          <a:bodyPr wrap="square" rtlCol="0">
            <a:spAutoFit/>
          </a:bodyPr>
          <a:lstStyle/>
          <a:p>
            <a:pPr algn="just">
              <a:lnSpc>
                <a:spcPct val="150000"/>
              </a:lnSpc>
            </a:pPr>
            <a:r>
              <a:rPr lang="en-US" sz="1200" dirty="0">
                <a:latin typeface="Poppins" panose="00000500000000000000" pitchFamily="2" charset="0"/>
                <a:cs typeface="Poppins" panose="00000500000000000000" pitchFamily="2" charset="0"/>
              </a:rPr>
              <a:t>With over 37 in-house titles under our belt, Stratton Studios has the experience and expertise in delivering complete game titles for all platforms, from console games to mobile to desktop and more! We provide a network of expert game developers, artists, programmers and executives from the biggest titles in the games space. Our tailored teams act as custodians of your brand, creating projects &amp; IPs that your players will love and enjoy while ensuring your project is delivered on time &amp; budget.</a:t>
            </a:r>
            <a:endParaRPr lang="en-GB" sz="1200" dirty="0">
              <a:latin typeface="Poppins" panose="00000500000000000000" pitchFamily="2" charset="0"/>
              <a:cs typeface="Poppins" panose="00000500000000000000" pitchFamily="2" charset="0"/>
            </a:endParaRPr>
          </a:p>
        </p:txBody>
      </p:sp>
      <p:pic>
        <p:nvPicPr>
          <p:cNvPr id="7" name="Picture Placeholder 6">
            <a:extLst>
              <a:ext uri="{FF2B5EF4-FFF2-40B4-BE49-F238E27FC236}">
                <a16:creationId xmlns:a16="http://schemas.microsoft.com/office/drawing/2014/main" id="{01EED91D-A1FE-3452-4BB0-F8A5BA5BBA1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936" r="19936"/>
          <a:stretch/>
        </p:blipFill>
        <p:spPr>
          <a:xfrm>
            <a:off x="-24422" y="-60960"/>
            <a:ext cx="7987935" cy="7987935"/>
          </a:xfrm>
        </p:spPr>
      </p:pic>
      <p:sp>
        <p:nvSpPr>
          <p:cNvPr id="17" name="Title 3">
            <a:extLst>
              <a:ext uri="{FF2B5EF4-FFF2-40B4-BE49-F238E27FC236}">
                <a16:creationId xmlns:a16="http://schemas.microsoft.com/office/drawing/2014/main" id="{632B89AE-4278-45DF-84D2-D3BEFEEABF22}"/>
              </a:ext>
            </a:extLst>
          </p:cNvPr>
          <p:cNvSpPr>
            <a:spLocks noGrp="1"/>
          </p:cNvSpPr>
          <p:nvPr>
            <p:ph type="title"/>
          </p:nvPr>
        </p:nvSpPr>
        <p:spPr>
          <a:xfrm>
            <a:off x="6095999" y="1984325"/>
            <a:ext cx="6096001" cy="823848"/>
          </a:xfrm>
        </p:spPr>
        <p:txBody>
          <a:bodyPr/>
          <a:lstStyle/>
          <a:p>
            <a:r>
              <a:rPr lang="en-US" dirty="0">
                <a:solidFill>
                  <a:schemeClr val="accent5">
                    <a:lumMod val="50000"/>
                  </a:schemeClr>
                </a:solidFill>
                <a:latin typeface="Poppins" panose="00000500000000000000" pitchFamily="2" charset="0"/>
                <a:cs typeface="Poppins" panose="00000500000000000000" pitchFamily="2" charset="0"/>
              </a:rPr>
              <a:t>Service #1</a:t>
            </a:r>
          </a:p>
        </p:txBody>
      </p:sp>
      <p:sp>
        <p:nvSpPr>
          <p:cNvPr id="2" name="Isosceles Triangle 1">
            <a:extLst>
              <a:ext uri="{FF2B5EF4-FFF2-40B4-BE49-F238E27FC236}">
                <a16:creationId xmlns:a16="http://schemas.microsoft.com/office/drawing/2014/main" id="{D4695429-03AB-FDE5-D5B3-12FC7CC3F4E4}"/>
              </a:ext>
            </a:extLst>
          </p:cNvPr>
          <p:cNvSpPr/>
          <p:nvPr/>
        </p:nvSpPr>
        <p:spPr>
          <a:xfrm rot="9000000" flipV="1">
            <a:off x="-1503635" y="3033814"/>
            <a:ext cx="4611359" cy="5876290"/>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0203CE97-4092-2BF9-6171-ED70DD4FE682}"/>
              </a:ext>
            </a:extLst>
          </p:cNvPr>
          <p:cNvSpPr/>
          <p:nvPr/>
        </p:nvSpPr>
        <p:spPr>
          <a:xfrm rot="9000000" flipV="1">
            <a:off x="-1661115" y="2989424"/>
            <a:ext cx="4611359" cy="5876290"/>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2260BFEA-B671-27C4-6D26-56179CC6B85E}"/>
              </a:ext>
            </a:extLst>
          </p:cNvPr>
          <p:cNvSpPr/>
          <p:nvPr/>
        </p:nvSpPr>
        <p:spPr>
          <a:xfrm rot="9000000">
            <a:off x="3530156" y="459870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3A661DAD-0503-79E2-CE63-A4ECAEE6C74C}"/>
              </a:ext>
            </a:extLst>
          </p:cNvPr>
          <p:cNvSpPr/>
          <p:nvPr/>
        </p:nvSpPr>
        <p:spPr>
          <a:xfrm rot="1902300">
            <a:off x="3521328" y="568023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4C14979-11C7-914B-7495-8444E6590009}"/>
              </a:ext>
            </a:extLst>
          </p:cNvPr>
          <p:cNvSpPr/>
          <p:nvPr/>
        </p:nvSpPr>
        <p:spPr>
          <a:xfrm rot="9000000">
            <a:off x="9252816" y="49749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917D4BAB-B3AE-3E2A-D146-B9CDBEC73570}"/>
              </a:ext>
            </a:extLst>
          </p:cNvPr>
          <p:cNvSpPr/>
          <p:nvPr/>
        </p:nvSpPr>
        <p:spPr>
          <a:xfrm rot="6785465">
            <a:off x="4124183" y="506103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B5F98678-A8B1-BF8B-C2F6-598ECBD47984}"/>
              </a:ext>
            </a:extLst>
          </p:cNvPr>
          <p:cNvSpPr/>
          <p:nvPr/>
        </p:nvSpPr>
        <p:spPr>
          <a:xfrm rot="9000000">
            <a:off x="4621443" y="623636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A0AEFCC6-C71C-BEAB-C077-AF077DFD7E66}"/>
              </a:ext>
            </a:extLst>
          </p:cNvPr>
          <p:cNvSpPr/>
          <p:nvPr/>
        </p:nvSpPr>
        <p:spPr>
          <a:xfrm rot="9000000">
            <a:off x="4235650" y="435626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B145355E-BFEE-C888-8A49-9D5CA1F60F43}"/>
              </a:ext>
            </a:extLst>
          </p:cNvPr>
          <p:cNvSpPr/>
          <p:nvPr/>
        </p:nvSpPr>
        <p:spPr>
          <a:xfrm rot="9000000">
            <a:off x="4076304" y="654204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6850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49" presetClass="entr" presetSubtype="0" decel="100000" fill="hold" grpId="0" nodeType="withEffect">
                                  <p:stCondLst>
                                    <p:cond delay="50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 calcmode="lin" valueType="num">
                                      <p:cBhvr>
                                        <p:cTn id="24" dur="500" fill="hold"/>
                                        <p:tgtEl>
                                          <p:spTgt spid="32"/>
                                        </p:tgtEl>
                                        <p:attrNameLst>
                                          <p:attrName>style.rotation</p:attrName>
                                        </p:attrNameLst>
                                      </p:cBhvr>
                                      <p:tavLst>
                                        <p:tav tm="0">
                                          <p:val>
                                            <p:fltVal val="360"/>
                                          </p:val>
                                        </p:tav>
                                        <p:tav tm="100000">
                                          <p:val>
                                            <p:fltVal val="0"/>
                                          </p:val>
                                        </p:tav>
                                      </p:tavLst>
                                    </p:anim>
                                    <p:animEffect transition="in" filter="fade">
                                      <p:cBhvr>
                                        <p:cTn id="25" dur="500"/>
                                        <p:tgtEl>
                                          <p:spTgt spid="32"/>
                                        </p:tgtEl>
                                      </p:cBhvr>
                                    </p:animEffect>
                                  </p:childTnLst>
                                </p:cTn>
                              </p:par>
                              <p:par>
                                <p:cTn id="26" presetID="49" presetClass="entr" presetSubtype="0" decel="100000" fill="hold" grpId="0" nodeType="withEffect">
                                  <p:stCondLst>
                                    <p:cond delay="5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500" fill="hold"/>
                                        <p:tgtEl>
                                          <p:spTgt spid="38"/>
                                        </p:tgtEl>
                                        <p:attrNameLst>
                                          <p:attrName>ppt_w</p:attrName>
                                        </p:attrNameLst>
                                      </p:cBhvr>
                                      <p:tavLst>
                                        <p:tav tm="0">
                                          <p:val>
                                            <p:fltVal val="0"/>
                                          </p:val>
                                        </p:tav>
                                        <p:tav tm="100000">
                                          <p:val>
                                            <p:strVal val="#ppt_w"/>
                                          </p:val>
                                        </p:tav>
                                      </p:tavLst>
                                    </p:anim>
                                    <p:anim calcmode="lin" valueType="num">
                                      <p:cBhvr>
                                        <p:cTn id="29" dur="500" fill="hold"/>
                                        <p:tgtEl>
                                          <p:spTgt spid="38"/>
                                        </p:tgtEl>
                                        <p:attrNameLst>
                                          <p:attrName>ppt_h</p:attrName>
                                        </p:attrNameLst>
                                      </p:cBhvr>
                                      <p:tavLst>
                                        <p:tav tm="0">
                                          <p:val>
                                            <p:fltVal val="0"/>
                                          </p:val>
                                        </p:tav>
                                        <p:tav tm="100000">
                                          <p:val>
                                            <p:strVal val="#ppt_h"/>
                                          </p:val>
                                        </p:tav>
                                      </p:tavLst>
                                    </p:anim>
                                    <p:anim calcmode="lin" valueType="num">
                                      <p:cBhvr>
                                        <p:cTn id="30" dur="500" fill="hold"/>
                                        <p:tgtEl>
                                          <p:spTgt spid="38"/>
                                        </p:tgtEl>
                                        <p:attrNameLst>
                                          <p:attrName>style.rotation</p:attrName>
                                        </p:attrNameLst>
                                      </p:cBhvr>
                                      <p:tavLst>
                                        <p:tav tm="0">
                                          <p:val>
                                            <p:fltVal val="360"/>
                                          </p:val>
                                        </p:tav>
                                        <p:tav tm="100000">
                                          <p:val>
                                            <p:fltVal val="0"/>
                                          </p:val>
                                        </p:tav>
                                      </p:tavLst>
                                    </p:anim>
                                    <p:animEffect transition="in" filter="fade">
                                      <p:cBhvr>
                                        <p:cTn id="31" dur="500"/>
                                        <p:tgtEl>
                                          <p:spTgt spid="38"/>
                                        </p:tgtEl>
                                      </p:cBhvr>
                                    </p:animEffect>
                                  </p:childTnLst>
                                </p:cTn>
                              </p:par>
                              <p:par>
                                <p:cTn id="32" presetID="49" presetClass="entr" presetSubtype="0" decel="100000" fill="hold" grpId="0" nodeType="withEffect">
                                  <p:stCondLst>
                                    <p:cond delay="50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 calcmode="lin" valueType="num">
                                      <p:cBhvr>
                                        <p:cTn id="36" dur="500" fill="hold"/>
                                        <p:tgtEl>
                                          <p:spTgt spid="34"/>
                                        </p:tgtEl>
                                        <p:attrNameLst>
                                          <p:attrName>style.rotation</p:attrName>
                                        </p:attrNameLst>
                                      </p:cBhvr>
                                      <p:tavLst>
                                        <p:tav tm="0">
                                          <p:val>
                                            <p:fltVal val="360"/>
                                          </p:val>
                                        </p:tav>
                                        <p:tav tm="100000">
                                          <p:val>
                                            <p:fltVal val="0"/>
                                          </p:val>
                                        </p:tav>
                                      </p:tavLst>
                                    </p:anim>
                                    <p:animEffect transition="in" filter="fade">
                                      <p:cBhvr>
                                        <p:cTn id="37" dur="500"/>
                                        <p:tgtEl>
                                          <p:spTgt spid="34"/>
                                        </p:tgtEl>
                                      </p:cBhvr>
                                    </p:animEffect>
                                  </p:childTnLst>
                                </p:cTn>
                              </p:par>
                              <p:par>
                                <p:cTn id="38" presetID="49" presetClass="entr" presetSubtype="0" decel="10000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 calcmode="lin" valueType="num">
                                      <p:cBhvr>
                                        <p:cTn id="42" dur="500" fill="hold"/>
                                        <p:tgtEl>
                                          <p:spTgt spid="35"/>
                                        </p:tgtEl>
                                        <p:attrNameLst>
                                          <p:attrName>style.rotation</p:attrName>
                                        </p:attrNameLst>
                                      </p:cBhvr>
                                      <p:tavLst>
                                        <p:tav tm="0">
                                          <p:val>
                                            <p:fltVal val="360"/>
                                          </p:val>
                                        </p:tav>
                                        <p:tav tm="100000">
                                          <p:val>
                                            <p:fltVal val="0"/>
                                          </p:val>
                                        </p:tav>
                                      </p:tavLst>
                                    </p:anim>
                                    <p:animEffect transition="in" filter="fade">
                                      <p:cBhvr>
                                        <p:cTn id="43" dur="500"/>
                                        <p:tgtEl>
                                          <p:spTgt spid="35"/>
                                        </p:tgtEl>
                                      </p:cBhvr>
                                    </p:animEffect>
                                  </p:childTnLst>
                                </p:cTn>
                              </p:par>
                              <p:par>
                                <p:cTn id="44" presetID="49" presetClass="entr" presetSubtype="0" decel="100000" fill="hold" grpId="0" nodeType="withEffect">
                                  <p:stCondLst>
                                    <p:cond delay="500"/>
                                  </p:stCondLst>
                                  <p:childTnLst>
                                    <p:set>
                                      <p:cBhvr>
                                        <p:cTn id="45" dur="1" fill="hold">
                                          <p:stCondLst>
                                            <p:cond delay="0"/>
                                          </p:stCondLst>
                                        </p:cTn>
                                        <p:tgtEl>
                                          <p:spTgt spid="33"/>
                                        </p:tgtEl>
                                        <p:attrNameLst>
                                          <p:attrName>style.visibility</p:attrName>
                                        </p:attrNameLst>
                                      </p:cBhvr>
                                      <p:to>
                                        <p:strVal val="visible"/>
                                      </p:to>
                                    </p:set>
                                    <p:anim calcmode="lin" valueType="num">
                                      <p:cBhvr>
                                        <p:cTn id="46" dur="500" fill="hold"/>
                                        <p:tgtEl>
                                          <p:spTgt spid="33"/>
                                        </p:tgtEl>
                                        <p:attrNameLst>
                                          <p:attrName>ppt_w</p:attrName>
                                        </p:attrNameLst>
                                      </p:cBhvr>
                                      <p:tavLst>
                                        <p:tav tm="0">
                                          <p:val>
                                            <p:fltVal val="0"/>
                                          </p:val>
                                        </p:tav>
                                        <p:tav tm="100000">
                                          <p:val>
                                            <p:strVal val="#ppt_w"/>
                                          </p:val>
                                        </p:tav>
                                      </p:tavLst>
                                    </p:anim>
                                    <p:anim calcmode="lin" valueType="num">
                                      <p:cBhvr>
                                        <p:cTn id="47" dur="500" fill="hold"/>
                                        <p:tgtEl>
                                          <p:spTgt spid="33"/>
                                        </p:tgtEl>
                                        <p:attrNameLst>
                                          <p:attrName>ppt_h</p:attrName>
                                        </p:attrNameLst>
                                      </p:cBhvr>
                                      <p:tavLst>
                                        <p:tav tm="0">
                                          <p:val>
                                            <p:fltVal val="0"/>
                                          </p:val>
                                        </p:tav>
                                        <p:tav tm="100000">
                                          <p:val>
                                            <p:strVal val="#ppt_h"/>
                                          </p:val>
                                        </p:tav>
                                      </p:tavLst>
                                    </p:anim>
                                    <p:anim calcmode="lin" valueType="num">
                                      <p:cBhvr>
                                        <p:cTn id="48" dur="500" fill="hold"/>
                                        <p:tgtEl>
                                          <p:spTgt spid="33"/>
                                        </p:tgtEl>
                                        <p:attrNameLst>
                                          <p:attrName>style.rotation</p:attrName>
                                        </p:attrNameLst>
                                      </p:cBhvr>
                                      <p:tavLst>
                                        <p:tav tm="0">
                                          <p:val>
                                            <p:fltVal val="360"/>
                                          </p:val>
                                        </p:tav>
                                        <p:tav tm="100000">
                                          <p:val>
                                            <p:fltVal val="0"/>
                                          </p:val>
                                        </p:tav>
                                      </p:tavLst>
                                    </p:anim>
                                    <p:animEffect transition="in" filter="fade">
                                      <p:cBhvr>
                                        <p:cTn id="49" dur="500"/>
                                        <p:tgtEl>
                                          <p:spTgt spid="33"/>
                                        </p:tgtEl>
                                      </p:cBhvr>
                                    </p:animEffect>
                                  </p:childTnLst>
                                </p:cTn>
                              </p:par>
                              <p:par>
                                <p:cTn id="50" presetID="49" presetClass="entr" presetSubtype="0" decel="100000" fill="hold" grpId="0" nodeType="withEffect">
                                  <p:stCondLst>
                                    <p:cond delay="50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 calcmode="lin" valueType="num">
                                      <p:cBhvr>
                                        <p:cTn id="54" dur="500" fill="hold"/>
                                        <p:tgtEl>
                                          <p:spTgt spid="37"/>
                                        </p:tgtEl>
                                        <p:attrNameLst>
                                          <p:attrName>style.rotation</p:attrName>
                                        </p:attrNameLst>
                                      </p:cBhvr>
                                      <p:tavLst>
                                        <p:tav tm="0">
                                          <p:val>
                                            <p:fltVal val="360"/>
                                          </p:val>
                                        </p:tav>
                                        <p:tav tm="100000">
                                          <p:val>
                                            <p:fltVal val="0"/>
                                          </p:val>
                                        </p:tav>
                                      </p:tavLst>
                                    </p:anim>
                                    <p:animEffect transition="in" filter="fade">
                                      <p:cBhvr>
                                        <p:cTn id="55" dur="500"/>
                                        <p:tgtEl>
                                          <p:spTgt spid="37"/>
                                        </p:tgtEl>
                                      </p:cBhvr>
                                    </p:animEffect>
                                  </p:childTnLst>
                                </p:cTn>
                              </p:par>
                              <p:par>
                                <p:cTn id="56" presetID="49" presetClass="entr" presetSubtype="0" decel="100000" fill="hold" grpId="0" nodeType="withEffect">
                                  <p:stCondLst>
                                    <p:cond delay="5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500"/>
                                  </p:stCondLst>
                                  <p:childTnLst>
                                    <p:set>
                                      <p:cBhvr>
                                        <p:cTn id="63" dur="1" fill="hold">
                                          <p:stCondLst>
                                            <p:cond delay="0"/>
                                          </p:stCondLst>
                                        </p:cTn>
                                        <p:tgtEl>
                                          <p:spTgt spid="39"/>
                                        </p:tgtEl>
                                        <p:attrNameLst>
                                          <p:attrName>style.visibility</p:attrName>
                                        </p:attrNameLst>
                                      </p:cBhvr>
                                      <p:to>
                                        <p:strVal val="visible"/>
                                      </p:to>
                                    </p:set>
                                    <p:anim calcmode="lin" valueType="num">
                                      <p:cBhvr>
                                        <p:cTn id="64" dur="500" fill="hold"/>
                                        <p:tgtEl>
                                          <p:spTgt spid="39"/>
                                        </p:tgtEl>
                                        <p:attrNameLst>
                                          <p:attrName>ppt_w</p:attrName>
                                        </p:attrNameLst>
                                      </p:cBhvr>
                                      <p:tavLst>
                                        <p:tav tm="0">
                                          <p:val>
                                            <p:fltVal val="0"/>
                                          </p:val>
                                        </p:tav>
                                        <p:tav tm="100000">
                                          <p:val>
                                            <p:strVal val="#ppt_w"/>
                                          </p:val>
                                        </p:tav>
                                      </p:tavLst>
                                    </p:anim>
                                    <p:anim calcmode="lin" valueType="num">
                                      <p:cBhvr>
                                        <p:cTn id="65" dur="500" fill="hold"/>
                                        <p:tgtEl>
                                          <p:spTgt spid="39"/>
                                        </p:tgtEl>
                                        <p:attrNameLst>
                                          <p:attrName>ppt_h</p:attrName>
                                        </p:attrNameLst>
                                      </p:cBhvr>
                                      <p:tavLst>
                                        <p:tav tm="0">
                                          <p:val>
                                            <p:fltVal val="0"/>
                                          </p:val>
                                        </p:tav>
                                        <p:tav tm="100000">
                                          <p:val>
                                            <p:strVal val="#ppt_h"/>
                                          </p:val>
                                        </p:tav>
                                      </p:tavLst>
                                    </p:anim>
                                    <p:anim calcmode="lin" valueType="num">
                                      <p:cBhvr>
                                        <p:cTn id="66" dur="500" fill="hold"/>
                                        <p:tgtEl>
                                          <p:spTgt spid="39"/>
                                        </p:tgtEl>
                                        <p:attrNameLst>
                                          <p:attrName>style.rotation</p:attrName>
                                        </p:attrNameLst>
                                      </p:cBhvr>
                                      <p:tavLst>
                                        <p:tav tm="0">
                                          <p:val>
                                            <p:fltVal val="360"/>
                                          </p:val>
                                        </p:tav>
                                        <p:tav tm="100000">
                                          <p:val>
                                            <p:fltVal val="0"/>
                                          </p:val>
                                        </p:tav>
                                      </p:tavLst>
                                    </p:anim>
                                    <p:animEffect transition="in" filter="fade">
                                      <p:cBhvr>
                                        <p:cTn id="67" dur="500"/>
                                        <p:tgtEl>
                                          <p:spTgt spid="39"/>
                                        </p:tgtEl>
                                      </p:cBhvr>
                                    </p:animEffect>
                                  </p:childTnLst>
                                </p:cTn>
                              </p:par>
                              <p:par>
                                <p:cTn id="68" presetID="49" presetClass="entr" presetSubtype="0" decel="100000" fill="hold" grpId="0" nodeType="withEffect">
                                  <p:stCondLst>
                                    <p:cond delay="500"/>
                                  </p:stCondLst>
                                  <p:childTnLst>
                                    <p:set>
                                      <p:cBhvr>
                                        <p:cTn id="69" dur="1" fill="hold">
                                          <p:stCondLst>
                                            <p:cond delay="0"/>
                                          </p:stCondLst>
                                        </p:cTn>
                                        <p:tgtEl>
                                          <p:spTgt spid="40"/>
                                        </p:tgtEl>
                                        <p:attrNameLst>
                                          <p:attrName>style.visibility</p:attrName>
                                        </p:attrNameLst>
                                      </p:cBhvr>
                                      <p:to>
                                        <p:strVal val="visible"/>
                                      </p:to>
                                    </p:set>
                                    <p:anim calcmode="lin" valueType="num">
                                      <p:cBhvr>
                                        <p:cTn id="70" dur="500" fill="hold"/>
                                        <p:tgtEl>
                                          <p:spTgt spid="40"/>
                                        </p:tgtEl>
                                        <p:attrNameLst>
                                          <p:attrName>ppt_w</p:attrName>
                                        </p:attrNameLst>
                                      </p:cBhvr>
                                      <p:tavLst>
                                        <p:tav tm="0">
                                          <p:val>
                                            <p:fltVal val="0"/>
                                          </p:val>
                                        </p:tav>
                                        <p:tav tm="100000">
                                          <p:val>
                                            <p:strVal val="#ppt_w"/>
                                          </p:val>
                                        </p:tav>
                                      </p:tavLst>
                                    </p:anim>
                                    <p:anim calcmode="lin" valueType="num">
                                      <p:cBhvr>
                                        <p:cTn id="71" dur="500" fill="hold"/>
                                        <p:tgtEl>
                                          <p:spTgt spid="40"/>
                                        </p:tgtEl>
                                        <p:attrNameLst>
                                          <p:attrName>ppt_h</p:attrName>
                                        </p:attrNameLst>
                                      </p:cBhvr>
                                      <p:tavLst>
                                        <p:tav tm="0">
                                          <p:val>
                                            <p:fltVal val="0"/>
                                          </p:val>
                                        </p:tav>
                                        <p:tav tm="100000">
                                          <p:val>
                                            <p:strVal val="#ppt_h"/>
                                          </p:val>
                                        </p:tav>
                                      </p:tavLst>
                                    </p:anim>
                                    <p:anim calcmode="lin" valueType="num">
                                      <p:cBhvr>
                                        <p:cTn id="72" dur="500" fill="hold"/>
                                        <p:tgtEl>
                                          <p:spTgt spid="40"/>
                                        </p:tgtEl>
                                        <p:attrNameLst>
                                          <p:attrName>style.rotation</p:attrName>
                                        </p:attrNameLst>
                                      </p:cBhvr>
                                      <p:tavLst>
                                        <p:tav tm="0">
                                          <p:val>
                                            <p:fltVal val="360"/>
                                          </p:val>
                                        </p:tav>
                                        <p:tav tm="100000">
                                          <p:val>
                                            <p:fltVal val="0"/>
                                          </p:val>
                                        </p:tav>
                                      </p:tavLst>
                                    </p:anim>
                                    <p:animEffect transition="in" filter="fade">
                                      <p:cBhvr>
                                        <p:cTn id="73" dur="500"/>
                                        <p:tgtEl>
                                          <p:spTgt spid="40"/>
                                        </p:tgtEl>
                                      </p:cBhvr>
                                    </p:animEffect>
                                  </p:childTnLst>
                                </p:cTn>
                              </p:par>
                              <p:par>
                                <p:cTn id="74" presetID="49" presetClass="entr" presetSubtype="0" decel="100000" fill="hold" grpId="0" nodeType="withEffect">
                                  <p:stCondLst>
                                    <p:cond delay="500"/>
                                  </p:stCondLst>
                                  <p:childTnLst>
                                    <p:set>
                                      <p:cBhvr>
                                        <p:cTn id="75" dur="1" fill="hold">
                                          <p:stCondLst>
                                            <p:cond delay="0"/>
                                          </p:stCondLst>
                                        </p:cTn>
                                        <p:tgtEl>
                                          <p:spTgt spid="2"/>
                                        </p:tgtEl>
                                        <p:attrNameLst>
                                          <p:attrName>style.visibility</p:attrName>
                                        </p:attrNameLst>
                                      </p:cBhvr>
                                      <p:to>
                                        <p:strVal val="visible"/>
                                      </p:to>
                                    </p:set>
                                    <p:anim calcmode="lin" valueType="num">
                                      <p:cBhvr>
                                        <p:cTn id="76" dur="500" fill="hold"/>
                                        <p:tgtEl>
                                          <p:spTgt spid="2"/>
                                        </p:tgtEl>
                                        <p:attrNameLst>
                                          <p:attrName>ppt_w</p:attrName>
                                        </p:attrNameLst>
                                      </p:cBhvr>
                                      <p:tavLst>
                                        <p:tav tm="0">
                                          <p:val>
                                            <p:fltVal val="0"/>
                                          </p:val>
                                        </p:tav>
                                        <p:tav tm="100000">
                                          <p:val>
                                            <p:strVal val="#ppt_w"/>
                                          </p:val>
                                        </p:tav>
                                      </p:tavLst>
                                    </p:anim>
                                    <p:anim calcmode="lin" valueType="num">
                                      <p:cBhvr>
                                        <p:cTn id="77" dur="500" fill="hold"/>
                                        <p:tgtEl>
                                          <p:spTgt spid="2"/>
                                        </p:tgtEl>
                                        <p:attrNameLst>
                                          <p:attrName>ppt_h</p:attrName>
                                        </p:attrNameLst>
                                      </p:cBhvr>
                                      <p:tavLst>
                                        <p:tav tm="0">
                                          <p:val>
                                            <p:fltVal val="0"/>
                                          </p:val>
                                        </p:tav>
                                        <p:tav tm="100000">
                                          <p:val>
                                            <p:strVal val="#ppt_h"/>
                                          </p:val>
                                        </p:tav>
                                      </p:tavLst>
                                    </p:anim>
                                    <p:anim calcmode="lin" valueType="num">
                                      <p:cBhvr>
                                        <p:cTn id="78" dur="500" fill="hold"/>
                                        <p:tgtEl>
                                          <p:spTgt spid="2"/>
                                        </p:tgtEl>
                                        <p:attrNameLst>
                                          <p:attrName>style.rotation</p:attrName>
                                        </p:attrNameLst>
                                      </p:cBhvr>
                                      <p:tavLst>
                                        <p:tav tm="0">
                                          <p:val>
                                            <p:fltVal val="360"/>
                                          </p:val>
                                        </p:tav>
                                        <p:tav tm="100000">
                                          <p:val>
                                            <p:fltVal val="0"/>
                                          </p:val>
                                        </p:tav>
                                      </p:tavLst>
                                    </p:anim>
                                    <p:animEffect transition="in" filter="fade">
                                      <p:cBhvr>
                                        <p:cTn id="79" dur="500"/>
                                        <p:tgtEl>
                                          <p:spTgt spid="2"/>
                                        </p:tgtEl>
                                      </p:cBhvr>
                                    </p:animEffect>
                                  </p:childTnLst>
                                </p:cTn>
                              </p:par>
                              <p:par>
                                <p:cTn id="80" presetID="49" presetClass="entr" presetSubtype="0" decel="100000" fill="hold" grpId="0" nodeType="withEffect">
                                  <p:stCondLst>
                                    <p:cond delay="500"/>
                                  </p:stCondLst>
                                  <p:childTnLst>
                                    <p:set>
                                      <p:cBhvr>
                                        <p:cTn id="81" dur="1" fill="hold">
                                          <p:stCondLst>
                                            <p:cond delay="0"/>
                                          </p:stCondLst>
                                        </p:cTn>
                                        <p:tgtEl>
                                          <p:spTgt spid="3"/>
                                        </p:tgtEl>
                                        <p:attrNameLst>
                                          <p:attrName>style.visibility</p:attrName>
                                        </p:attrNameLst>
                                      </p:cBhvr>
                                      <p:to>
                                        <p:strVal val="visible"/>
                                      </p:to>
                                    </p:set>
                                    <p:anim calcmode="lin" valueType="num">
                                      <p:cBhvr>
                                        <p:cTn id="82" dur="500" fill="hold"/>
                                        <p:tgtEl>
                                          <p:spTgt spid="3"/>
                                        </p:tgtEl>
                                        <p:attrNameLst>
                                          <p:attrName>ppt_w</p:attrName>
                                        </p:attrNameLst>
                                      </p:cBhvr>
                                      <p:tavLst>
                                        <p:tav tm="0">
                                          <p:val>
                                            <p:fltVal val="0"/>
                                          </p:val>
                                        </p:tav>
                                        <p:tav tm="100000">
                                          <p:val>
                                            <p:strVal val="#ppt_w"/>
                                          </p:val>
                                        </p:tav>
                                      </p:tavLst>
                                    </p:anim>
                                    <p:anim calcmode="lin" valueType="num">
                                      <p:cBhvr>
                                        <p:cTn id="83" dur="500" fill="hold"/>
                                        <p:tgtEl>
                                          <p:spTgt spid="3"/>
                                        </p:tgtEl>
                                        <p:attrNameLst>
                                          <p:attrName>ppt_h</p:attrName>
                                        </p:attrNameLst>
                                      </p:cBhvr>
                                      <p:tavLst>
                                        <p:tav tm="0">
                                          <p:val>
                                            <p:fltVal val="0"/>
                                          </p:val>
                                        </p:tav>
                                        <p:tav tm="100000">
                                          <p:val>
                                            <p:strVal val="#ppt_h"/>
                                          </p:val>
                                        </p:tav>
                                      </p:tavLst>
                                    </p:anim>
                                    <p:anim calcmode="lin" valueType="num">
                                      <p:cBhvr>
                                        <p:cTn id="84" dur="500" fill="hold"/>
                                        <p:tgtEl>
                                          <p:spTgt spid="3"/>
                                        </p:tgtEl>
                                        <p:attrNameLst>
                                          <p:attrName>style.rotation</p:attrName>
                                        </p:attrNameLst>
                                      </p:cBhvr>
                                      <p:tavLst>
                                        <p:tav tm="0">
                                          <p:val>
                                            <p:fltVal val="360"/>
                                          </p:val>
                                        </p:tav>
                                        <p:tav tm="100000">
                                          <p:val>
                                            <p:fltVal val="0"/>
                                          </p:val>
                                        </p:tav>
                                      </p:tavLst>
                                    </p:anim>
                                    <p:animEffect transition="in" filter="fade">
                                      <p:cBhvr>
                                        <p:cTn id="85" dur="500"/>
                                        <p:tgtEl>
                                          <p:spTgt spid="3"/>
                                        </p:tgtEl>
                                      </p:cBhvr>
                                    </p:animEffect>
                                  </p:childTnLst>
                                </p:cTn>
                              </p:par>
                              <p:par>
                                <p:cTn id="86" presetID="49" presetClass="entr" presetSubtype="0" decel="100000" fill="hold" grpId="0" nodeType="withEffect">
                                  <p:stCondLst>
                                    <p:cond delay="500"/>
                                  </p:stCondLst>
                                  <p:childTnLst>
                                    <p:set>
                                      <p:cBhvr>
                                        <p:cTn id="87" dur="1" fill="hold">
                                          <p:stCondLst>
                                            <p:cond delay="0"/>
                                          </p:stCondLst>
                                        </p:cTn>
                                        <p:tgtEl>
                                          <p:spTgt spid="5"/>
                                        </p:tgtEl>
                                        <p:attrNameLst>
                                          <p:attrName>style.visibility</p:attrName>
                                        </p:attrNameLst>
                                      </p:cBhvr>
                                      <p:to>
                                        <p:strVal val="visible"/>
                                      </p:to>
                                    </p:set>
                                    <p:anim calcmode="lin" valueType="num">
                                      <p:cBhvr>
                                        <p:cTn id="88" dur="500" fill="hold"/>
                                        <p:tgtEl>
                                          <p:spTgt spid="5"/>
                                        </p:tgtEl>
                                        <p:attrNameLst>
                                          <p:attrName>ppt_w</p:attrName>
                                        </p:attrNameLst>
                                      </p:cBhvr>
                                      <p:tavLst>
                                        <p:tav tm="0">
                                          <p:val>
                                            <p:fltVal val="0"/>
                                          </p:val>
                                        </p:tav>
                                        <p:tav tm="100000">
                                          <p:val>
                                            <p:strVal val="#ppt_w"/>
                                          </p:val>
                                        </p:tav>
                                      </p:tavLst>
                                    </p:anim>
                                    <p:anim calcmode="lin" valueType="num">
                                      <p:cBhvr>
                                        <p:cTn id="89" dur="500" fill="hold"/>
                                        <p:tgtEl>
                                          <p:spTgt spid="5"/>
                                        </p:tgtEl>
                                        <p:attrNameLst>
                                          <p:attrName>ppt_h</p:attrName>
                                        </p:attrNameLst>
                                      </p:cBhvr>
                                      <p:tavLst>
                                        <p:tav tm="0">
                                          <p:val>
                                            <p:fltVal val="0"/>
                                          </p:val>
                                        </p:tav>
                                        <p:tav tm="100000">
                                          <p:val>
                                            <p:strVal val="#ppt_h"/>
                                          </p:val>
                                        </p:tav>
                                      </p:tavLst>
                                    </p:anim>
                                    <p:anim calcmode="lin" valueType="num">
                                      <p:cBhvr>
                                        <p:cTn id="90" dur="500" fill="hold"/>
                                        <p:tgtEl>
                                          <p:spTgt spid="5"/>
                                        </p:tgtEl>
                                        <p:attrNameLst>
                                          <p:attrName>style.rotation</p:attrName>
                                        </p:attrNameLst>
                                      </p:cBhvr>
                                      <p:tavLst>
                                        <p:tav tm="0">
                                          <p:val>
                                            <p:fltVal val="360"/>
                                          </p:val>
                                        </p:tav>
                                        <p:tav tm="100000">
                                          <p:val>
                                            <p:fltVal val="0"/>
                                          </p:val>
                                        </p:tav>
                                      </p:tavLst>
                                    </p:anim>
                                    <p:animEffect transition="in" filter="fade">
                                      <p:cBhvr>
                                        <p:cTn id="91" dur="500"/>
                                        <p:tgtEl>
                                          <p:spTgt spid="5"/>
                                        </p:tgtEl>
                                      </p:cBhvr>
                                    </p:animEffect>
                                  </p:childTnLst>
                                </p:cTn>
                              </p:par>
                              <p:par>
                                <p:cTn id="92" presetID="49" presetClass="entr" presetSubtype="0" decel="100000" fill="hold" grpId="0" nodeType="withEffect">
                                  <p:stCondLst>
                                    <p:cond delay="500"/>
                                  </p:stCondLst>
                                  <p:childTnLst>
                                    <p:set>
                                      <p:cBhvr>
                                        <p:cTn id="93" dur="1" fill="hold">
                                          <p:stCondLst>
                                            <p:cond delay="0"/>
                                          </p:stCondLst>
                                        </p:cTn>
                                        <p:tgtEl>
                                          <p:spTgt spid="6"/>
                                        </p:tgtEl>
                                        <p:attrNameLst>
                                          <p:attrName>style.visibility</p:attrName>
                                        </p:attrNameLst>
                                      </p:cBhvr>
                                      <p:to>
                                        <p:strVal val="visible"/>
                                      </p:to>
                                    </p:set>
                                    <p:anim calcmode="lin" valueType="num">
                                      <p:cBhvr>
                                        <p:cTn id="94" dur="500" fill="hold"/>
                                        <p:tgtEl>
                                          <p:spTgt spid="6"/>
                                        </p:tgtEl>
                                        <p:attrNameLst>
                                          <p:attrName>ppt_w</p:attrName>
                                        </p:attrNameLst>
                                      </p:cBhvr>
                                      <p:tavLst>
                                        <p:tav tm="0">
                                          <p:val>
                                            <p:fltVal val="0"/>
                                          </p:val>
                                        </p:tav>
                                        <p:tav tm="100000">
                                          <p:val>
                                            <p:strVal val="#ppt_w"/>
                                          </p:val>
                                        </p:tav>
                                      </p:tavLst>
                                    </p:anim>
                                    <p:anim calcmode="lin" valueType="num">
                                      <p:cBhvr>
                                        <p:cTn id="95" dur="500" fill="hold"/>
                                        <p:tgtEl>
                                          <p:spTgt spid="6"/>
                                        </p:tgtEl>
                                        <p:attrNameLst>
                                          <p:attrName>ppt_h</p:attrName>
                                        </p:attrNameLst>
                                      </p:cBhvr>
                                      <p:tavLst>
                                        <p:tav tm="0">
                                          <p:val>
                                            <p:fltVal val="0"/>
                                          </p:val>
                                        </p:tav>
                                        <p:tav tm="100000">
                                          <p:val>
                                            <p:strVal val="#ppt_h"/>
                                          </p:val>
                                        </p:tav>
                                      </p:tavLst>
                                    </p:anim>
                                    <p:anim calcmode="lin" valueType="num">
                                      <p:cBhvr>
                                        <p:cTn id="96" dur="500" fill="hold"/>
                                        <p:tgtEl>
                                          <p:spTgt spid="6"/>
                                        </p:tgtEl>
                                        <p:attrNameLst>
                                          <p:attrName>style.rotation</p:attrName>
                                        </p:attrNameLst>
                                      </p:cBhvr>
                                      <p:tavLst>
                                        <p:tav tm="0">
                                          <p:val>
                                            <p:fltVal val="360"/>
                                          </p:val>
                                        </p:tav>
                                        <p:tav tm="100000">
                                          <p:val>
                                            <p:fltVal val="0"/>
                                          </p:val>
                                        </p:tav>
                                      </p:tavLst>
                                    </p:anim>
                                    <p:animEffect transition="in" filter="fade">
                                      <p:cBhvr>
                                        <p:cTn id="97" dur="500"/>
                                        <p:tgtEl>
                                          <p:spTgt spid="6"/>
                                        </p:tgtEl>
                                      </p:cBhvr>
                                    </p:animEffect>
                                  </p:childTnLst>
                                </p:cTn>
                              </p:par>
                              <p:par>
                                <p:cTn id="98" presetID="49" presetClass="entr" presetSubtype="0" decel="100000" fill="hold" grpId="0" nodeType="withEffect">
                                  <p:stCondLst>
                                    <p:cond delay="500"/>
                                  </p:stCondLst>
                                  <p:childTnLst>
                                    <p:set>
                                      <p:cBhvr>
                                        <p:cTn id="99" dur="1" fill="hold">
                                          <p:stCondLst>
                                            <p:cond delay="0"/>
                                          </p:stCondLst>
                                        </p:cTn>
                                        <p:tgtEl>
                                          <p:spTgt spid="8"/>
                                        </p:tgtEl>
                                        <p:attrNameLst>
                                          <p:attrName>style.visibility</p:attrName>
                                        </p:attrNameLst>
                                      </p:cBhvr>
                                      <p:to>
                                        <p:strVal val="visible"/>
                                      </p:to>
                                    </p:set>
                                    <p:anim calcmode="lin" valueType="num">
                                      <p:cBhvr>
                                        <p:cTn id="100" dur="500" fill="hold"/>
                                        <p:tgtEl>
                                          <p:spTgt spid="8"/>
                                        </p:tgtEl>
                                        <p:attrNameLst>
                                          <p:attrName>ppt_w</p:attrName>
                                        </p:attrNameLst>
                                      </p:cBhvr>
                                      <p:tavLst>
                                        <p:tav tm="0">
                                          <p:val>
                                            <p:fltVal val="0"/>
                                          </p:val>
                                        </p:tav>
                                        <p:tav tm="100000">
                                          <p:val>
                                            <p:strVal val="#ppt_w"/>
                                          </p:val>
                                        </p:tav>
                                      </p:tavLst>
                                    </p:anim>
                                    <p:anim calcmode="lin" valueType="num">
                                      <p:cBhvr>
                                        <p:cTn id="101" dur="500" fill="hold"/>
                                        <p:tgtEl>
                                          <p:spTgt spid="8"/>
                                        </p:tgtEl>
                                        <p:attrNameLst>
                                          <p:attrName>ppt_h</p:attrName>
                                        </p:attrNameLst>
                                      </p:cBhvr>
                                      <p:tavLst>
                                        <p:tav tm="0">
                                          <p:val>
                                            <p:fltVal val="0"/>
                                          </p:val>
                                        </p:tav>
                                        <p:tav tm="100000">
                                          <p:val>
                                            <p:strVal val="#ppt_h"/>
                                          </p:val>
                                        </p:tav>
                                      </p:tavLst>
                                    </p:anim>
                                    <p:anim calcmode="lin" valueType="num">
                                      <p:cBhvr>
                                        <p:cTn id="102" dur="500" fill="hold"/>
                                        <p:tgtEl>
                                          <p:spTgt spid="8"/>
                                        </p:tgtEl>
                                        <p:attrNameLst>
                                          <p:attrName>style.rotation</p:attrName>
                                        </p:attrNameLst>
                                      </p:cBhvr>
                                      <p:tavLst>
                                        <p:tav tm="0">
                                          <p:val>
                                            <p:fltVal val="360"/>
                                          </p:val>
                                        </p:tav>
                                        <p:tav tm="100000">
                                          <p:val>
                                            <p:fltVal val="0"/>
                                          </p:val>
                                        </p:tav>
                                      </p:tavLst>
                                    </p:anim>
                                    <p:animEffect transition="in" filter="fade">
                                      <p:cBhvr>
                                        <p:cTn id="103" dur="500"/>
                                        <p:tgtEl>
                                          <p:spTgt spid="8"/>
                                        </p:tgtEl>
                                      </p:cBhvr>
                                    </p:animEffect>
                                  </p:childTnLst>
                                </p:cTn>
                              </p:par>
                              <p:par>
                                <p:cTn id="104" presetID="49" presetClass="entr" presetSubtype="0" decel="100000" fill="hold" grpId="0" nodeType="withEffect">
                                  <p:stCondLst>
                                    <p:cond delay="500"/>
                                  </p:stCondLst>
                                  <p:childTnLst>
                                    <p:set>
                                      <p:cBhvr>
                                        <p:cTn id="105" dur="1" fill="hold">
                                          <p:stCondLst>
                                            <p:cond delay="0"/>
                                          </p:stCondLst>
                                        </p:cTn>
                                        <p:tgtEl>
                                          <p:spTgt spid="9"/>
                                        </p:tgtEl>
                                        <p:attrNameLst>
                                          <p:attrName>style.visibility</p:attrName>
                                        </p:attrNameLst>
                                      </p:cBhvr>
                                      <p:to>
                                        <p:strVal val="visible"/>
                                      </p:to>
                                    </p:set>
                                    <p:anim calcmode="lin" valueType="num">
                                      <p:cBhvr>
                                        <p:cTn id="106" dur="500" fill="hold"/>
                                        <p:tgtEl>
                                          <p:spTgt spid="9"/>
                                        </p:tgtEl>
                                        <p:attrNameLst>
                                          <p:attrName>ppt_w</p:attrName>
                                        </p:attrNameLst>
                                      </p:cBhvr>
                                      <p:tavLst>
                                        <p:tav tm="0">
                                          <p:val>
                                            <p:fltVal val="0"/>
                                          </p:val>
                                        </p:tav>
                                        <p:tav tm="100000">
                                          <p:val>
                                            <p:strVal val="#ppt_w"/>
                                          </p:val>
                                        </p:tav>
                                      </p:tavLst>
                                    </p:anim>
                                    <p:anim calcmode="lin" valueType="num">
                                      <p:cBhvr>
                                        <p:cTn id="107" dur="500" fill="hold"/>
                                        <p:tgtEl>
                                          <p:spTgt spid="9"/>
                                        </p:tgtEl>
                                        <p:attrNameLst>
                                          <p:attrName>ppt_h</p:attrName>
                                        </p:attrNameLst>
                                      </p:cBhvr>
                                      <p:tavLst>
                                        <p:tav tm="0">
                                          <p:val>
                                            <p:fltVal val="0"/>
                                          </p:val>
                                        </p:tav>
                                        <p:tav tm="100000">
                                          <p:val>
                                            <p:strVal val="#ppt_h"/>
                                          </p:val>
                                        </p:tav>
                                      </p:tavLst>
                                    </p:anim>
                                    <p:anim calcmode="lin" valueType="num">
                                      <p:cBhvr>
                                        <p:cTn id="108" dur="500" fill="hold"/>
                                        <p:tgtEl>
                                          <p:spTgt spid="9"/>
                                        </p:tgtEl>
                                        <p:attrNameLst>
                                          <p:attrName>style.rotation</p:attrName>
                                        </p:attrNameLst>
                                      </p:cBhvr>
                                      <p:tavLst>
                                        <p:tav tm="0">
                                          <p:val>
                                            <p:fltVal val="360"/>
                                          </p:val>
                                        </p:tav>
                                        <p:tav tm="100000">
                                          <p:val>
                                            <p:fltVal val="0"/>
                                          </p:val>
                                        </p:tav>
                                      </p:tavLst>
                                    </p:anim>
                                    <p:animEffect transition="in" filter="fade">
                                      <p:cBhvr>
                                        <p:cTn id="109" dur="500"/>
                                        <p:tgtEl>
                                          <p:spTgt spid="9"/>
                                        </p:tgtEl>
                                      </p:cBhvr>
                                    </p:animEffect>
                                  </p:childTnLst>
                                </p:cTn>
                              </p:par>
                              <p:par>
                                <p:cTn id="110" presetID="49" presetClass="entr" presetSubtype="0" decel="100000" fill="hold" grpId="0" nodeType="withEffect">
                                  <p:stCondLst>
                                    <p:cond delay="500"/>
                                  </p:stCondLst>
                                  <p:childTnLst>
                                    <p:set>
                                      <p:cBhvr>
                                        <p:cTn id="111" dur="1" fill="hold">
                                          <p:stCondLst>
                                            <p:cond delay="0"/>
                                          </p:stCondLst>
                                        </p:cTn>
                                        <p:tgtEl>
                                          <p:spTgt spid="10"/>
                                        </p:tgtEl>
                                        <p:attrNameLst>
                                          <p:attrName>style.visibility</p:attrName>
                                        </p:attrNameLst>
                                      </p:cBhvr>
                                      <p:to>
                                        <p:strVal val="visible"/>
                                      </p:to>
                                    </p:set>
                                    <p:anim calcmode="lin" valueType="num">
                                      <p:cBhvr>
                                        <p:cTn id="112" dur="500" fill="hold"/>
                                        <p:tgtEl>
                                          <p:spTgt spid="10"/>
                                        </p:tgtEl>
                                        <p:attrNameLst>
                                          <p:attrName>ppt_w</p:attrName>
                                        </p:attrNameLst>
                                      </p:cBhvr>
                                      <p:tavLst>
                                        <p:tav tm="0">
                                          <p:val>
                                            <p:fltVal val="0"/>
                                          </p:val>
                                        </p:tav>
                                        <p:tav tm="100000">
                                          <p:val>
                                            <p:strVal val="#ppt_w"/>
                                          </p:val>
                                        </p:tav>
                                      </p:tavLst>
                                    </p:anim>
                                    <p:anim calcmode="lin" valueType="num">
                                      <p:cBhvr>
                                        <p:cTn id="113" dur="500" fill="hold"/>
                                        <p:tgtEl>
                                          <p:spTgt spid="10"/>
                                        </p:tgtEl>
                                        <p:attrNameLst>
                                          <p:attrName>ppt_h</p:attrName>
                                        </p:attrNameLst>
                                      </p:cBhvr>
                                      <p:tavLst>
                                        <p:tav tm="0">
                                          <p:val>
                                            <p:fltVal val="0"/>
                                          </p:val>
                                        </p:tav>
                                        <p:tav tm="100000">
                                          <p:val>
                                            <p:strVal val="#ppt_h"/>
                                          </p:val>
                                        </p:tav>
                                      </p:tavLst>
                                    </p:anim>
                                    <p:anim calcmode="lin" valueType="num">
                                      <p:cBhvr>
                                        <p:cTn id="114" dur="500" fill="hold"/>
                                        <p:tgtEl>
                                          <p:spTgt spid="10"/>
                                        </p:tgtEl>
                                        <p:attrNameLst>
                                          <p:attrName>style.rotation</p:attrName>
                                        </p:attrNameLst>
                                      </p:cBhvr>
                                      <p:tavLst>
                                        <p:tav tm="0">
                                          <p:val>
                                            <p:fltVal val="360"/>
                                          </p:val>
                                        </p:tav>
                                        <p:tav tm="100000">
                                          <p:val>
                                            <p:fltVal val="0"/>
                                          </p:val>
                                        </p:tav>
                                      </p:tavLst>
                                    </p:anim>
                                    <p:animEffect transition="in" filter="fade">
                                      <p:cBhvr>
                                        <p:cTn id="115" dur="500"/>
                                        <p:tgtEl>
                                          <p:spTgt spid="10"/>
                                        </p:tgtEl>
                                      </p:cBhvr>
                                    </p:animEffect>
                                  </p:childTnLst>
                                </p:cTn>
                              </p:par>
                              <p:par>
                                <p:cTn id="116" presetID="49" presetClass="entr" presetSubtype="0" decel="100000" fill="hold" grpId="0" nodeType="withEffect">
                                  <p:stCondLst>
                                    <p:cond delay="500"/>
                                  </p:stCondLst>
                                  <p:childTnLst>
                                    <p:set>
                                      <p:cBhvr>
                                        <p:cTn id="117" dur="1" fill="hold">
                                          <p:stCondLst>
                                            <p:cond delay="0"/>
                                          </p:stCondLst>
                                        </p:cTn>
                                        <p:tgtEl>
                                          <p:spTgt spid="11"/>
                                        </p:tgtEl>
                                        <p:attrNameLst>
                                          <p:attrName>style.visibility</p:attrName>
                                        </p:attrNameLst>
                                      </p:cBhvr>
                                      <p:to>
                                        <p:strVal val="visible"/>
                                      </p:to>
                                    </p:set>
                                    <p:anim calcmode="lin" valueType="num">
                                      <p:cBhvr>
                                        <p:cTn id="118" dur="500" fill="hold"/>
                                        <p:tgtEl>
                                          <p:spTgt spid="11"/>
                                        </p:tgtEl>
                                        <p:attrNameLst>
                                          <p:attrName>ppt_w</p:attrName>
                                        </p:attrNameLst>
                                      </p:cBhvr>
                                      <p:tavLst>
                                        <p:tav tm="0">
                                          <p:val>
                                            <p:fltVal val="0"/>
                                          </p:val>
                                        </p:tav>
                                        <p:tav tm="100000">
                                          <p:val>
                                            <p:strVal val="#ppt_w"/>
                                          </p:val>
                                        </p:tav>
                                      </p:tavLst>
                                    </p:anim>
                                    <p:anim calcmode="lin" valueType="num">
                                      <p:cBhvr>
                                        <p:cTn id="119" dur="500" fill="hold"/>
                                        <p:tgtEl>
                                          <p:spTgt spid="11"/>
                                        </p:tgtEl>
                                        <p:attrNameLst>
                                          <p:attrName>ppt_h</p:attrName>
                                        </p:attrNameLst>
                                      </p:cBhvr>
                                      <p:tavLst>
                                        <p:tav tm="0">
                                          <p:val>
                                            <p:fltVal val="0"/>
                                          </p:val>
                                        </p:tav>
                                        <p:tav tm="100000">
                                          <p:val>
                                            <p:strVal val="#ppt_h"/>
                                          </p:val>
                                        </p:tav>
                                      </p:tavLst>
                                    </p:anim>
                                    <p:anim calcmode="lin" valueType="num">
                                      <p:cBhvr>
                                        <p:cTn id="120" dur="500" fill="hold"/>
                                        <p:tgtEl>
                                          <p:spTgt spid="11"/>
                                        </p:tgtEl>
                                        <p:attrNameLst>
                                          <p:attrName>style.rotation</p:attrName>
                                        </p:attrNameLst>
                                      </p:cBhvr>
                                      <p:tavLst>
                                        <p:tav tm="0">
                                          <p:val>
                                            <p:fltVal val="360"/>
                                          </p:val>
                                        </p:tav>
                                        <p:tav tm="100000">
                                          <p:val>
                                            <p:fltVal val="0"/>
                                          </p:val>
                                        </p:tav>
                                      </p:tavLst>
                                    </p:anim>
                                    <p:animEffect transition="in" filter="fade">
                                      <p:cBhvr>
                                        <p:cTn id="121" dur="500"/>
                                        <p:tgtEl>
                                          <p:spTgt spid="11"/>
                                        </p:tgtEl>
                                      </p:cBhvr>
                                    </p:animEffect>
                                  </p:childTnLst>
                                </p:cTn>
                              </p:par>
                              <p:par>
                                <p:cTn id="122" presetID="49" presetClass="entr" presetSubtype="0" decel="100000" fill="hold" grpId="0" nodeType="withEffect">
                                  <p:stCondLst>
                                    <p:cond delay="500"/>
                                  </p:stCondLst>
                                  <p:childTnLst>
                                    <p:set>
                                      <p:cBhvr>
                                        <p:cTn id="123" dur="1" fill="hold">
                                          <p:stCondLst>
                                            <p:cond delay="0"/>
                                          </p:stCondLst>
                                        </p:cTn>
                                        <p:tgtEl>
                                          <p:spTgt spid="12"/>
                                        </p:tgtEl>
                                        <p:attrNameLst>
                                          <p:attrName>style.visibility</p:attrName>
                                        </p:attrNameLst>
                                      </p:cBhvr>
                                      <p:to>
                                        <p:strVal val="visible"/>
                                      </p:to>
                                    </p:set>
                                    <p:anim calcmode="lin" valueType="num">
                                      <p:cBhvr>
                                        <p:cTn id="124" dur="500" fill="hold"/>
                                        <p:tgtEl>
                                          <p:spTgt spid="12"/>
                                        </p:tgtEl>
                                        <p:attrNameLst>
                                          <p:attrName>ppt_w</p:attrName>
                                        </p:attrNameLst>
                                      </p:cBhvr>
                                      <p:tavLst>
                                        <p:tav tm="0">
                                          <p:val>
                                            <p:fltVal val="0"/>
                                          </p:val>
                                        </p:tav>
                                        <p:tav tm="100000">
                                          <p:val>
                                            <p:strVal val="#ppt_w"/>
                                          </p:val>
                                        </p:tav>
                                      </p:tavLst>
                                    </p:anim>
                                    <p:anim calcmode="lin" valueType="num">
                                      <p:cBhvr>
                                        <p:cTn id="125" dur="500" fill="hold"/>
                                        <p:tgtEl>
                                          <p:spTgt spid="12"/>
                                        </p:tgtEl>
                                        <p:attrNameLst>
                                          <p:attrName>ppt_h</p:attrName>
                                        </p:attrNameLst>
                                      </p:cBhvr>
                                      <p:tavLst>
                                        <p:tav tm="0">
                                          <p:val>
                                            <p:fltVal val="0"/>
                                          </p:val>
                                        </p:tav>
                                        <p:tav tm="100000">
                                          <p:val>
                                            <p:strVal val="#ppt_h"/>
                                          </p:val>
                                        </p:tav>
                                      </p:tavLst>
                                    </p:anim>
                                    <p:anim calcmode="lin" valueType="num">
                                      <p:cBhvr>
                                        <p:cTn id="126" dur="500" fill="hold"/>
                                        <p:tgtEl>
                                          <p:spTgt spid="12"/>
                                        </p:tgtEl>
                                        <p:attrNameLst>
                                          <p:attrName>style.rotation</p:attrName>
                                        </p:attrNameLst>
                                      </p:cBhvr>
                                      <p:tavLst>
                                        <p:tav tm="0">
                                          <p:val>
                                            <p:fltVal val="360"/>
                                          </p:val>
                                        </p:tav>
                                        <p:tav tm="100000">
                                          <p:val>
                                            <p:fltVal val="0"/>
                                          </p:val>
                                        </p:tav>
                                      </p:tavLst>
                                    </p:anim>
                                    <p:animEffect transition="in" filter="fade">
                                      <p:cBhvr>
                                        <p:cTn id="1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2" grpId="0" animBg="1"/>
      <p:bldP spid="33" grpId="0" animBg="1"/>
      <p:bldP spid="34" grpId="0" animBg="1"/>
      <p:bldP spid="35" grpId="0" animBg="1"/>
      <p:bldP spid="36" grpId="0" animBg="1"/>
      <p:bldP spid="37" grpId="0" animBg="1"/>
      <p:bldP spid="38" grpId="0" animBg="1"/>
      <p:bldP spid="39" grpId="0" animBg="1"/>
      <p:bldP spid="40" grpId="0" animBg="1"/>
      <p:bldP spid="13" grpId="0"/>
      <p:bldP spid="14" grpId="0"/>
      <p:bldP spid="17" grpId="0"/>
      <p:bldP spid="2" grpId="0" animBg="1"/>
      <p:bldP spid="3" grpId="0" animBg="1"/>
      <p:bldP spid="5" grpId="0" animBg="1"/>
      <p:bldP spid="6" grpId="0" animBg="1"/>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Isosceles Triangle 31">
            <a:extLst>
              <a:ext uri="{FF2B5EF4-FFF2-40B4-BE49-F238E27FC236}">
                <a16:creationId xmlns:a16="http://schemas.microsoft.com/office/drawing/2014/main" id="{B6CEFE53-7B3A-4943-8A2E-BC55E552D5FD}"/>
              </a:ext>
            </a:extLst>
          </p:cNvPr>
          <p:cNvSpPr/>
          <p:nvPr/>
        </p:nvSpPr>
        <p:spPr>
          <a:xfrm>
            <a:off x="552206" y="474494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DD80510-4909-4A44-99F8-C2756B176E72}"/>
              </a:ext>
            </a:extLst>
          </p:cNvPr>
          <p:cNvSpPr/>
          <p:nvPr/>
        </p:nvSpPr>
        <p:spPr>
          <a:xfrm rot="2700000">
            <a:off x="8052546" y="537355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1217387D-9220-4B70-BA92-744C6687C073}"/>
              </a:ext>
            </a:extLst>
          </p:cNvPr>
          <p:cNvSpPr/>
          <p:nvPr/>
        </p:nvSpPr>
        <p:spPr>
          <a:xfrm rot="9000000">
            <a:off x="5033386" y="375870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7C2E7F4C-DB08-4FF0-A014-A1E37F07FCCA}"/>
              </a:ext>
            </a:extLst>
          </p:cNvPr>
          <p:cNvSpPr/>
          <p:nvPr/>
        </p:nvSpPr>
        <p:spPr>
          <a:xfrm rot="6300000">
            <a:off x="6633485" y="620508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C77B1BD-A999-4CFE-82B7-1351981BFF87}"/>
              </a:ext>
            </a:extLst>
          </p:cNvPr>
          <p:cNvSpPr/>
          <p:nvPr/>
        </p:nvSpPr>
        <p:spPr>
          <a:xfrm rot="7200000">
            <a:off x="10175452" y="315882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E626EB9-4151-4EA0-9096-ABD8BAF468CF}"/>
              </a:ext>
            </a:extLst>
          </p:cNvPr>
          <p:cNvSpPr/>
          <p:nvPr/>
        </p:nvSpPr>
        <p:spPr>
          <a:xfrm rot="12401754">
            <a:off x="10597691" y="620929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01299CA3-2D0B-448C-9216-66A61B189C8A}"/>
              </a:ext>
            </a:extLst>
          </p:cNvPr>
          <p:cNvSpPr/>
          <p:nvPr/>
        </p:nvSpPr>
        <p:spPr>
          <a:xfrm rot="15307957">
            <a:off x="1026019" y="238085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CFF262C-1283-4995-ADFE-65C4A95A77F7}"/>
              </a:ext>
            </a:extLst>
          </p:cNvPr>
          <p:cNvSpPr/>
          <p:nvPr/>
        </p:nvSpPr>
        <p:spPr>
          <a:xfrm rot="6300000">
            <a:off x="11549263" y="225092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B315E93-AA92-471D-BA5F-5212578ED8C9}"/>
              </a:ext>
            </a:extLst>
          </p:cNvPr>
          <p:cNvSpPr/>
          <p:nvPr/>
        </p:nvSpPr>
        <p:spPr>
          <a:xfrm rot="9411965">
            <a:off x="7999246" y="176991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DF4533B-83CD-4B94-97BE-0A3D0EC70AB2}"/>
              </a:ext>
            </a:extLst>
          </p:cNvPr>
          <p:cNvSpPr txBox="1"/>
          <p:nvPr/>
        </p:nvSpPr>
        <p:spPr>
          <a:xfrm>
            <a:off x="894730" y="2575061"/>
            <a:ext cx="2476960" cy="400110"/>
          </a:xfrm>
          <a:prstGeom prst="rect">
            <a:avLst/>
          </a:prstGeom>
          <a:noFill/>
        </p:spPr>
        <p:txBody>
          <a:bodyPr wrap="none" rtlCol="0">
            <a:spAutoFit/>
          </a:bodyPr>
          <a:lstStyle/>
          <a:p>
            <a:r>
              <a:rPr lang="en-US" sz="2000" b="1" dirty="0">
                <a:solidFill>
                  <a:schemeClr val="accent1"/>
                </a:solidFill>
                <a:latin typeface="Poppins" panose="00000500000000000000" pitchFamily="2" charset="0"/>
                <a:cs typeface="Poppins" panose="00000500000000000000" pitchFamily="2" charset="0"/>
              </a:rPr>
              <a:t>Co-Development</a:t>
            </a:r>
          </a:p>
        </p:txBody>
      </p:sp>
      <p:pic>
        <p:nvPicPr>
          <p:cNvPr id="24" name="Picture Placeholder 23">
            <a:extLst>
              <a:ext uri="{FF2B5EF4-FFF2-40B4-BE49-F238E27FC236}">
                <a16:creationId xmlns:a16="http://schemas.microsoft.com/office/drawing/2014/main" id="{4C6F66C6-365D-3635-E8A7-D2AFA69364B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5444" r="15444"/>
          <a:stretch/>
        </p:blipFill>
        <p:spPr>
          <a:xfrm>
            <a:off x="7099590" y="1945759"/>
            <a:ext cx="5092410" cy="4912242"/>
          </a:xfrm>
        </p:spPr>
      </p:pic>
      <p:sp>
        <p:nvSpPr>
          <p:cNvPr id="17" name="Title 3">
            <a:extLst>
              <a:ext uri="{FF2B5EF4-FFF2-40B4-BE49-F238E27FC236}">
                <a16:creationId xmlns:a16="http://schemas.microsoft.com/office/drawing/2014/main" id="{632B89AE-4278-45DF-84D2-D3BEFEEABF22}"/>
              </a:ext>
            </a:extLst>
          </p:cNvPr>
          <p:cNvSpPr>
            <a:spLocks noGrp="1"/>
          </p:cNvSpPr>
          <p:nvPr>
            <p:ph type="title"/>
          </p:nvPr>
        </p:nvSpPr>
        <p:spPr>
          <a:xfrm>
            <a:off x="780559" y="1744986"/>
            <a:ext cx="6096001" cy="823848"/>
          </a:xfrm>
        </p:spPr>
        <p:txBody>
          <a:bodyPr/>
          <a:lstStyle/>
          <a:p>
            <a:r>
              <a:rPr lang="en-US" dirty="0">
                <a:solidFill>
                  <a:schemeClr val="accent5">
                    <a:lumMod val="50000"/>
                  </a:schemeClr>
                </a:solidFill>
                <a:latin typeface="Poppins" panose="00000500000000000000" pitchFamily="2" charset="0"/>
                <a:cs typeface="Poppins" panose="00000500000000000000" pitchFamily="2" charset="0"/>
              </a:rPr>
              <a:t>Service #2</a:t>
            </a:r>
          </a:p>
        </p:txBody>
      </p:sp>
      <p:sp>
        <p:nvSpPr>
          <p:cNvPr id="14" name="TextBox 13">
            <a:extLst>
              <a:ext uri="{FF2B5EF4-FFF2-40B4-BE49-F238E27FC236}">
                <a16:creationId xmlns:a16="http://schemas.microsoft.com/office/drawing/2014/main" id="{DF6F87EE-B5C0-45F7-AF39-7097622553AB}"/>
              </a:ext>
            </a:extLst>
          </p:cNvPr>
          <p:cNvSpPr txBox="1"/>
          <p:nvPr/>
        </p:nvSpPr>
        <p:spPr>
          <a:xfrm>
            <a:off x="894729" y="3055233"/>
            <a:ext cx="5717529" cy="3113160"/>
          </a:xfrm>
          <a:prstGeom prst="rect">
            <a:avLst/>
          </a:prstGeom>
          <a:noFill/>
        </p:spPr>
        <p:txBody>
          <a:bodyPr wrap="square" rtlCol="0">
            <a:spAutoFit/>
          </a:bodyPr>
          <a:lstStyle/>
          <a:p>
            <a:pPr>
              <a:lnSpc>
                <a:spcPct val="150000"/>
              </a:lnSpc>
            </a:pPr>
            <a:r>
              <a:rPr lang="en-US" sz="1200" dirty="0">
                <a:latin typeface="Poppins" panose="00000500000000000000" pitchFamily="2" charset="0"/>
                <a:cs typeface="Poppins" panose="00000500000000000000" pitchFamily="2" charset="0"/>
              </a:rPr>
              <a:t>Are you struggling to complete a specific project? AI, payment gateway integrations, performance optimization or general programming? </a:t>
            </a:r>
            <a:br>
              <a:rPr lang="en-US" sz="1200" dirty="0">
                <a:latin typeface="Poppins" panose="00000500000000000000" pitchFamily="2" charset="0"/>
                <a:cs typeface="Poppins" panose="00000500000000000000" pitchFamily="2" charset="0"/>
              </a:rPr>
            </a:br>
            <a:br>
              <a:rPr lang="en-US" sz="1200" dirty="0">
                <a:latin typeface="Poppins" panose="00000500000000000000" pitchFamily="2" charset="0"/>
                <a:cs typeface="Poppins" panose="00000500000000000000" pitchFamily="2" charset="0"/>
              </a:rPr>
            </a:br>
            <a:r>
              <a:rPr lang="en-US" sz="1200" dirty="0">
                <a:latin typeface="Poppins" panose="00000500000000000000" pitchFamily="2" charset="0"/>
                <a:cs typeface="Poppins" panose="00000500000000000000" pitchFamily="2" charset="0"/>
              </a:rPr>
              <a:t>Welcome to our Co-Development! Clients can come to us for help with a title they are working on internally, and we can launch into action with our Co-Development approach where an entire Stratton silo is allocated based upon a milestone model allowing you, the partner, to utilize our team, however you see fit over the allotted time. Often this approach results in a profit share between the two parties based upon a predefined agreement that benefits all.</a:t>
            </a:r>
            <a:endParaRPr lang="en-GB" sz="1200" dirty="0">
              <a:latin typeface="Poppins" panose="00000500000000000000" pitchFamily="2" charset="0"/>
              <a:cs typeface="Poppins" panose="00000500000000000000" pitchFamily="2" charset="0"/>
            </a:endParaRPr>
          </a:p>
        </p:txBody>
      </p:sp>
      <p:sp>
        <p:nvSpPr>
          <p:cNvPr id="5" name="Isosceles Triangle 4">
            <a:extLst>
              <a:ext uri="{FF2B5EF4-FFF2-40B4-BE49-F238E27FC236}">
                <a16:creationId xmlns:a16="http://schemas.microsoft.com/office/drawing/2014/main" id="{2260BFEA-B671-27C4-6D26-56179CC6B85E}"/>
              </a:ext>
            </a:extLst>
          </p:cNvPr>
          <p:cNvSpPr/>
          <p:nvPr/>
        </p:nvSpPr>
        <p:spPr>
          <a:xfrm rot="9000000">
            <a:off x="4407197" y="226570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3A661DAD-0503-79E2-CE63-A4ECAEE6C74C}"/>
              </a:ext>
            </a:extLst>
          </p:cNvPr>
          <p:cNvSpPr/>
          <p:nvPr/>
        </p:nvSpPr>
        <p:spPr>
          <a:xfrm rot="1902300">
            <a:off x="3521328" y="568023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4C14979-11C7-914B-7495-8444E6590009}"/>
              </a:ext>
            </a:extLst>
          </p:cNvPr>
          <p:cNvSpPr/>
          <p:nvPr/>
        </p:nvSpPr>
        <p:spPr>
          <a:xfrm rot="9000000">
            <a:off x="9252816" y="49749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917D4BAB-B3AE-3E2A-D146-B9CDBEC73570}"/>
              </a:ext>
            </a:extLst>
          </p:cNvPr>
          <p:cNvSpPr/>
          <p:nvPr/>
        </p:nvSpPr>
        <p:spPr>
          <a:xfrm rot="6785465">
            <a:off x="9839022" y="369003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B5F98678-A8B1-BF8B-C2F6-598ECBD47984}"/>
              </a:ext>
            </a:extLst>
          </p:cNvPr>
          <p:cNvSpPr/>
          <p:nvPr/>
        </p:nvSpPr>
        <p:spPr>
          <a:xfrm rot="9000000">
            <a:off x="4621443" y="623636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A0AEFCC6-C71C-BEAB-C077-AF077DFD7E66}"/>
              </a:ext>
            </a:extLst>
          </p:cNvPr>
          <p:cNvSpPr/>
          <p:nvPr/>
        </p:nvSpPr>
        <p:spPr>
          <a:xfrm rot="9000000">
            <a:off x="6041509" y="538679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B145355E-BFEE-C888-8A49-9D5CA1F60F43}"/>
              </a:ext>
            </a:extLst>
          </p:cNvPr>
          <p:cNvSpPr/>
          <p:nvPr/>
        </p:nvSpPr>
        <p:spPr>
          <a:xfrm rot="9000000">
            <a:off x="4076304" y="654204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Placeholder 21">
            <a:extLst>
              <a:ext uri="{FF2B5EF4-FFF2-40B4-BE49-F238E27FC236}">
                <a16:creationId xmlns:a16="http://schemas.microsoft.com/office/drawing/2014/main" id="{E3D7FEAA-CF9D-93C9-04C4-1C46BCFA0CF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220" b="9220"/>
          <a:stretch/>
        </p:blipFill>
        <p:spPr>
          <a:xfrm>
            <a:off x="3716804" y="0"/>
            <a:ext cx="8475196" cy="4608700"/>
          </a:xfrm>
        </p:spPr>
      </p:pic>
      <p:sp>
        <p:nvSpPr>
          <p:cNvPr id="25" name="Freeform: Shape 24">
            <a:extLst>
              <a:ext uri="{FF2B5EF4-FFF2-40B4-BE49-F238E27FC236}">
                <a16:creationId xmlns:a16="http://schemas.microsoft.com/office/drawing/2014/main" id="{B7942744-F989-7054-94F4-888AD388A16F}"/>
              </a:ext>
            </a:extLst>
          </p:cNvPr>
          <p:cNvSpPr/>
          <p:nvPr/>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DC83C7F1-FD21-CD0E-DD8C-ACEBEDC06FF0}"/>
              </a:ext>
            </a:extLst>
          </p:cNvPr>
          <p:cNvSpPr/>
          <p:nvPr/>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6</a:t>
            </a:fld>
            <a:endParaRPr lang="en-US" sz="2400" b="1" dirty="0">
              <a:solidFill>
                <a:schemeClr val="bg2"/>
              </a:solidFill>
              <a:latin typeface="+mj-lt"/>
            </a:endParaRPr>
          </a:p>
        </p:txBody>
      </p:sp>
      <p:sp>
        <p:nvSpPr>
          <p:cNvPr id="27" name="Freeform: Shape 26">
            <a:extLst>
              <a:ext uri="{FF2B5EF4-FFF2-40B4-BE49-F238E27FC236}">
                <a16:creationId xmlns:a16="http://schemas.microsoft.com/office/drawing/2014/main" id="{E1A262AE-B6C3-E62A-6D83-D55C9F73EA51}"/>
              </a:ext>
            </a:extLst>
          </p:cNvPr>
          <p:cNvSpPr/>
          <p:nvPr/>
        </p:nvSpPr>
        <p:spPr>
          <a:xfrm>
            <a:off x="-4182205" y="4371355"/>
            <a:ext cx="6216404" cy="3792202"/>
          </a:xfrm>
          <a:custGeom>
            <a:avLst/>
            <a:gdLst>
              <a:gd name="connsiteX0" fmla="*/ 4139200 w 6216404"/>
              <a:gd name="connsiteY0" fmla="*/ 0 h 3177899"/>
              <a:gd name="connsiteX1" fmla="*/ 6216404 w 6216404"/>
              <a:gd name="connsiteY1" fmla="*/ 3177899 h 3177899"/>
              <a:gd name="connsiteX2" fmla="*/ 0 w 6216404"/>
              <a:gd name="connsiteY2" fmla="*/ 3177899 h 3177899"/>
              <a:gd name="connsiteX3" fmla="*/ 0 w 6216404"/>
              <a:gd name="connsiteY3" fmla="*/ 2093557 h 3177899"/>
            </a:gdLst>
            <a:ahLst/>
            <a:cxnLst>
              <a:cxn ang="0">
                <a:pos x="connsiteX0" y="connsiteY0"/>
              </a:cxn>
              <a:cxn ang="0">
                <a:pos x="connsiteX1" y="connsiteY1"/>
              </a:cxn>
              <a:cxn ang="0">
                <a:pos x="connsiteX2" y="connsiteY2"/>
              </a:cxn>
              <a:cxn ang="0">
                <a:pos x="connsiteX3" y="connsiteY3"/>
              </a:cxn>
            </a:cxnLst>
            <a:rect l="l" t="t" r="r" b="b"/>
            <a:pathLst>
              <a:path w="6216404" h="3177899">
                <a:moveTo>
                  <a:pt x="4139200" y="0"/>
                </a:moveTo>
                <a:lnTo>
                  <a:pt x="6216404" y="3177899"/>
                </a:lnTo>
                <a:lnTo>
                  <a:pt x="0" y="3177899"/>
                </a:lnTo>
                <a:lnTo>
                  <a:pt x="0" y="20935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9613E254-BC82-C64A-23D0-50D996B2398A}"/>
              </a:ext>
            </a:extLst>
          </p:cNvPr>
          <p:cNvSpPr/>
          <p:nvPr/>
        </p:nvSpPr>
        <p:spPr>
          <a:xfrm rot="9578060">
            <a:off x="-3090825" y="-1896103"/>
            <a:ext cx="6216404" cy="3792202"/>
          </a:xfrm>
          <a:custGeom>
            <a:avLst/>
            <a:gdLst>
              <a:gd name="connsiteX0" fmla="*/ 4139200 w 6216404"/>
              <a:gd name="connsiteY0" fmla="*/ 0 h 3177899"/>
              <a:gd name="connsiteX1" fmla="*/ 6216404 w 6216404"/>
              <a:gd name="connsiteY1" fmla="*/ 3177899 h 3177899"/>
              <a:gd name="connsiteX2" fmla="*/ 0 w 6216404"/>
              <a:gd name="connsiteY2" fmla="*/ 3177899 h 3177899"/>
              <a:gd name="connsiteX3" fmla="*/ 0 w 6216404"/>
              <a:gd name="connsiteY3" fmla="*/ 2093557 h 3177899"/>
            </a:gdLst>
            <a:ahLst/>
            <a:cxnLst>
              <a:cxn ang="0">
                <a:pos x="connsiteX0" y="connsiteY0"/>
              </a:cxn>
              <a:cxn ang="0">
                <a:pos x="connsiteX1" y="connsiteY1"/>
              </a:cxn>
              <a:cxn ang="0">
                <a:pos x="connsiteX2" y="connsiteY2"/>
              </a:cxn>
              <a:cxn ang="0">
                <a:pos x="connsiteX3" y="connsiteY3"/>
              </a:cxn>
            </a:cxnLst>
            <a:rect l="l" t="t" r="r" b="b"/>
            <a:pathLst>
              <a:path w="6216404" h="3177899">
                <a:moveTo>
                  <a:pt x="4139200" y="0"/>
                </a:moveTo>
                <a:lnTo>
                  <a:pt x="6216404" y="3177899"/>
                </a:lnTo>
                <a:lnTo>
                  <a:pt x="0" y="3177899"/>
                </a:lnTo>
                <a:lnTo>
                  <a:pt x="0" y="20935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Isosceles Triangle 28">
            <a:extLst>
              <a:ext uri="{FF2B5EF4-FFF2-40B4-BE49-F238E27FC236}">
                <a16:creationId xmlns:a16="http://schemas.microsoft.com/office/drawing/2014/main" id="{ACB71C35-C619-F823-9D24-B1FD59F74BE3}"/>
              </a:ext>
            </a:extLst>
          </p:cNvPr>
          <p:cNvSpPr/>
          <p:nvPr/>
        </p:nvSpPr>
        <p:spPr>
          <a:xfrm>
            <a:off x="81414" y="550605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0E4AF04-D925-843C-888A-0E0B62CBD449}"/>
              </a:ext>
            </a:extLst>
          </p:cNvPr>
          <p:cNvSpPr/>
          <p:nvPr/>
        </p:nvSpPr>
        <p:spPr>
          <a:xfrm>
            <a:off x="503863" y="21789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21FFBEF-4B7A-09D3-8697-3B31B4D4CE99}"/>
              </a:ext>
            </a:extLst>
          </p:cNvPr>
          <p:cNvSpPr/>
          <p:nvPr/>
        </p:nvSpPr>
        <p:spPr>
          <a:xfrm>
            <a:off x="3177545" y="78922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331E000D-2C1E-C7F3-2A50-C65D1CFBADBB}"/>
              </a:ext>
            </a:extLst>
          </p:cNvPr>
          <p:cNvSpPr/>
          <p:nvPr/>
        </p:nvSpPr>
        <p:spPr>
          <a:xfrm rot="16652321">
            <a:off x="1424852" y="112215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56CE3084-0B74-0A44-8D3D-D48D38D8AC98}"/>
              </a:ext>
            </a:extLst>
          </p:cNvPr>
          <p:cNvSpPr/>
          <p:nvPr/>
        </p:nvSpPr>
        <p:spPr>
          <a:xfrm rot="20823495">
            <a:off x="179569" y="93644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9665B5B-0C39-B83A-8662-95E33FE34918}"/>
              </a:ext>
            </a:extLst>
          </p:cNvPr>
          <p:cNvSpPr/>
          <p:nvPr/>
        </p:nvSpPr>
        <p:spPr>
          <a:xfrm>
            <a:off x="413858" y="583024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142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49" presetClass="entr" presetSubtype="0" decel="100000" fill="hold" grpId="0" nodeType="withEffect">
                                  <p:stCondLst>
                                    <p:cond delay="50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 calcmode="lin" valueType="num">
                                      <p:cBhvr>
                                        <p:cTn id="20" dur="500" fill="hold"/>
                                        <p:tgtEl>
                                          <p:spTgt spid="32"/>
                                        </p:tgtEl>
                                        <p:attrNameLst>
                                          <p:attrName>style.rotation</p:attrName>
                                        </p:attrNameLst>
                                      </p:cBhvr>
                                      <p:tavLst>
                                        <p:tav tm="0">
                                          <p:val>
                                            <p:fltVal val="360"/>
                                          </p:val>
                                        </p:tav>
                                        <p:tav tm="100000">
                                          <p:val>
                                            <p:fltVal val="0"/>
                                          </p:val>
                                        </p:tav>
                                      </p:tavLst>
                                    </p:anim>
                                    <p:animEffect transition="in" filter="fade">
                                      <p:cBhvr>
                                        <p:cTn id="21" dur="500"/>
                                        <p:tgtEl>
                                          <p:spTgt spid="32"/>
                                        </p:tgtEl>
                                      </p:cBhvr>
                                    </p:animEffect>
                                  </p:childTnLst>
                                </p:cTn>
                              </p:par>
                              <p:par>
                                <p:cTn id="22" presetID="49" presetClass="entr" presetSubtype="0" decel="100000" fill="hold" grpId="0" nodeType="withEffect">
                                  <p:stCondLst>
                                    <p:cond delay="50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 calcmode="lin" valueType="num">
                                      <p:cBhvr>
                                        <p:cTn id="26" dur="500" fill="hold"/>
                                        <p:tgtEl>
                                          <p:spTgt spid="38"/>
                                        </p:tgtEl>
                                        <p:attrNameLst>
                                          <p:attrName>style.rotation</p:attrName>
                                        </p:attrNameLst>
                                      </p:cBhvr>
                                      <p:tavLst>
                                        <p:tav tm="0">
                                          <p:val>
                                            <p:fltVal val="360"/>
                                          </p:val>
                                        </p:tav>
                                        <p:tav tm="100000">
                                          <p:val>
                                            <p:fltVal val="0"/>
                                          </p:val>
                                        </p:tav>
                                      </p:tavLst>
                                    </p:anim>
                                    <p:animEffect transition="in" filter="fade">
                                      <p:cBhvr>
                                        <p:cTn id="27" dur="500"/>
                                        <p:tgtEl>
                                          <p:spTgt spid="38"/>
                                        </p:tgtEl>
                                      </p:cBhvr>
                                    </p:animEffect>
                                  </p:childTnLst>
                                </p:cTn>
                              </p:par>
                              <p:par>
                                <p:cTn id="28" presetID="49" presetClass="entr" presetSubtype="0" decel="10000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 calcmode="lin" valueType="num">
                                      <p:cBhvr>
                                        <p:cTn id="32" dur="500" fill="hold"/>
                                        <p:tgtEl>
                                          <p:spTgt spid="34"/>
                                        </p:tgtEl>
                                        <p:attrNameLst>
                                          <p:attrName>style.rotation</p:attrName>
                                        </p:attrNameLst>
                                      </p:cBhvr>
                                      <p:tavLst>
                                        <p:tav tm="0">
                                          <p:val>
                                            <p:fltVal val="360"/>
                                          </p:val>
                                        </p:tav>
                                        <p:tav tm="100000">
                                          <p:val>
                                            <p:fltVal val="0"/>
                                          </p:val>
                                        </p:tav>
                                      </p:tavLst>
                                    </p:anim>
                                    <p:animEffect transition="in" filter="fade">
                                      <p:cBhvr>
                                        <p:cTn id="33" dur="500"/>
                                        <p:tgtEl>
                                          <p:spTgt spid="34"/>
                                        </p:tgtEl>
                                      </p:cBhvr>
                                    </p:animEffect>
                                  </p:childTnLst>
                                </p:cTn>
                              </p:par>
                              <p:par>
                                <p:cTn id="34" presetID="49" presetClass="entr" presetSubtype="0" decel="100000" fill="hold" grpId="0" nodeType="withEffect">
                                  <p:stCondLst>
                                    <p:cond delay="50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 calcmode="lin" valueType="num">
                                      <p:cBhvr>
                                        <p:cTn id="38" dur="500" fill="hold"/>
                                        <p:tgtEl>
                                          <p:spTgt spid="35"/>
                                        </p:tgtEl>
                                        <p:attrNameLst>
                                          <p:attrName>style.rotation</p:attrName>
                                        </p:attrNameLst>
                                      </p:cBhvr>
                                      <p:tavLst>
                                        <p:tav tm="0">
                                          <p:val>
                                            <p:fltVal val="360"/>
                                          </p:val>
                                        </p:tav>
                                        <p:tav tm="100000">
                                          <p:val>
                                            <p:fltVal val="0"/>
                                          </p:val>
                                        </p:tav>
                                      </p:tavLst>
                                    </p:anim>
                                    <p:animEffect transition="in" filter="fade">
                                      <p:cBhvr>
                                        <p:cTn id="39" dur="500"/>
                                        <p:tgtEl>
                                          <p:spTgt spid="35"/>
                                        </p:tgtEl>
                                      </p:cBhvr>
                                    </p:animEffect>
                                  </p:childTnLst>
                                </p:cTn>
                              </p:par>
                              <p:par>
                                <p:cTn id="40" presetID="49" presetClass="entr" presetSubtype="0" decel="100000" fill="hold" grpId="0" nodeType="withEffect">
                                  <p:stCondLst>
                                    <p:cond delay="50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 calcmode="lin" valueType="num">
                                      <p:cBhvr>
                                        <p:cTn id="44" dur="500" fill="hold"/>
                                        <p:tgtEl>
                                          <p:spTgt spid="33"/>
                                        </p:tgtEl>
                                        <p:attrNameLst>
                                          <p:attrName>style.rotation</p:attrName>
                                        </p:attrNameLst>
                                      </p:cBhvr>
                                      <p:tavLst>
                                        <p:tav tm="0">
                                          <p:val>
                                            <p:fltVal val="360"/>
                                          </p:val>
                                        </p:tav>
                                        <p:tav tm="100000">
                                          <p:val>
                                            <p:fltVal val="0"/>
                                          </p:val>
                                        </p:tav>
                                      </p:tavLst>
                                    </p:anim>
                                    <p:animEffect transition="in" filter="fade">
                                      <p:cBhvr>
                                        <p:cTn id="45" dur="500"/>
                                        <p:tgtEl>
                                          <p:spTgt spid="33"/>
                                        </p:tgtEl>
                                      </p:cBhvr>
                                    </p:animEffect>
                                  </p:childTnLst>
                                </p:cTn>
                              </p:par>
                              <p:par>
                                <p:cTn id="46" presetID="49" presetClass="entr" presetSubtype="0" decel="100000" fill="hold" grpId="0" nodeType="withEffect">
                                  <p:stCondLst>
                                    <p:cond delay="500"/>
                                  </p:stCondLst>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 calcmode="lin" valueType="num">
                                      <p:cBhvr>
                                        <p:cTn id="50" dur="500" fill="hold"/>
                                        <p:tgtEl>
                                          <p:spTgt spid="37"/>
                                        </p:tgtEl>
                                        <p:attrNameLst>
                                          <p:attrName>style.rotation</p:attrName>
                                        </p:attrNameLst>
                                      </p:cBhvr>
                                      <p:tavLst>
                                        <p:tav tm="0">
                                          <p:val>
                                            <p:fltVal val="360"/>
                                          </p:val>
                                        </p:tav>
                                        <p:tav tm="100000">
                                          <p:val>
                                            <p:fltVal val="0"/>
                                          </p:val>
                                        </p:tav>
                                      </p:tavLst>
                                    </p:anim>
                                    <p:animEffect transition="in" filter="fade">
                                      <p:cBhvr>
                                        <p:cTn id="51" dur="500"/>
                                        <p:tgtEl>
                                          <p:spTgt spid="37"/>
                                        </p:tgtEl>
                                      </p:cBhvr>
                                    </p:animEffect>
                                  </p:childTnLst>
                                </p:cTn>
                              </p:par>
                              <p:par>
                                <p:cTn id="52" presetID="49" presetClass="entr" presetSubtype="0" decel="100000" fill="hold" grpId="0" nodeType="withEffect">
                                  <p:stCondLst>
                                    <p:cond delay="50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 calcmode="lin" valueType="num">
                                      <p:cBhvr>
                                        <p:cTn id="56" dur="500" fill="hold"/>
                                        <p:tgtEl>
                                          <p:spTgt spid="36"/>
                                        </p:tgtEl>
                                        <p:attrNameLst>
                                          <p:attrName>style.rotation</p:attrName>
                                        </p:attrNameLst>
                                      </p:cBhvr>
                                      <p:tavLst>
                                        <p:tav tm="0">
                                          <p:val>
                                            <p:fltVal val="360"/>
                                          </p:val>
                                        </p:tav>
                                        <p:tav tm="100000">
                                          <p:val>
                                            <p:fltVal val="0"/>
                                          </p:val>
                                        </p:tav>
                                      </p:tavLst>
                                    </p:anim>
                                    <p:animEffect transition="in" filter="fade">
                                      <p:cBhvr>
                                        <p:cTn id="57" dur="500"/>
                                        <p:tgtEl>
                                          <p:spTgt spid="36"/>
                                        </p:tgtEl>
                                      </p:cBhvr>
                                    </p:animEffect>
                                  </p:childTnLst>
                                </p:cTn>
                              </p:par>
                              <p:par>
                                <p:cTn id="58" presetID="49" presetClass="entr" presetSubtype="0" decel="100000" fill="hold" grpId="0" nodeType="withEffect">
                                  <p:stCondLst>
                                    <p:cond delay="50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ppt_w</p:attrName>
                                        </p:attrNameLst>
                                      </p:cBhvr>
                                      <p:tavLst>
                                        <p:tav tm="0">
                                          <p:val>
                                            <p:fltVal val="0"/>
                                          </p:val>
                                        </p:tav>
                                        <p:tav tm="100000">
                                          <p:val>
                                            <p:strVal val="#ppt_w"/>
                                          </p:val>
                                        </p:tav>
                                      </p:tavLst>
                                    </p:anim>
                                    <p:anim calcmode="lin" valueType="num">
                                      <p:cBhvr>
                                        <p:cTn id="61" dur="500" fill="hold"/>
                                        <p:tgtEl>
                                          <p:spTgt spid="39"/>
                                        </p:tgtEl>
                                        <p:attrNameLst>
                                          <p:attrName>ppt_h</p:attrName>
                                        </p:attrNameLst>
                                      </p:cBhvr>
                                      <p:tavLst>
                                        <p:tav tm="0">
                                          <p:val>
                                            <p:fltVal val="0"/>
                                          </p:val>
                                        </p:tav>
                                        <p:tav tm="100000">
                                          <p:val>
                                            <p:strVal val="#ppt_h"/>
                                          </p:val>
                                        </p:tav>
                                      </p:tavLst>
                                    </p:anim>
                                    <p:anim calcmode="lin" valueType="num">
                                      <p:cBhvr>
                                        <p:cTn id="62" dur="500" fill="hold"/>
                                        <p:tgtEl>
                                          <p:spTgt spid="39"/>
                                        </p:tgtEl>
                                        <p:attrNameLst>
                                          <p:attrName>style.rotation</p:attrName>
                                        </p:attrNameLst>
                                      </p:cBhvr>
                                      <p:tavLst>
                                        <p:tav tm="0">
                                          <p:val>
                                            <p:fltVal val="360"/>
                                          </p:val>
                                        </p:tav>
                                        <p:tav tm="100000">
                                          <p:val>
                                            <p:fltVal val="0"/>
                                          </p:val>
                                        </p:tav>
                                      </p:tavLst>
                                    </p:anim>
                                    <p:animEffect transition="in" filter="fade">
                                      <p:cBhvr>
                                        <p:cTn id="63" dur="500"/>
                                        <p:tgtEl>
                                          <p:spTgt spid="39"/>
                                        </p:tgtEl>
                                      </p:cBhvr>
                                    </p:animEffect>
                                  </p:childTnLst>
                                </p:cTn>
                              </p:par>
                              <p:par>
                                <p:cTn id="64" presetID="49" presetClass="entr" presetSubtype="0" decel="100000" fill="hold" grpId="0" nodeType="withEffect">
                                  <p:stCondLst>
                                    <p:cond delay="5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 calcmode="lin" valueType="num">
                                      <p:cBhvr>
                                        <p:cTn id="68" dur="500" fill="hold"/>
                                        <p:tgtEl>
                                          <p:spTgt spid="40"/>
                                        </p:tgtEl>
                                        <p:attrNameLst>
                                          <p:attrName>style.rotation</p:attrName>
                                        </p:attrNameLst>
                                      </p:cBhvr>
                                      <p:tavLst>
                                        <p:tav tm="0">
                                          <p:val>
                                            <p:fltVal val="360"/>
                                          </p:val>
                                        </p:tav>
                                        <p:tav tm="100000">
                                          <p:val>
                                            <p:fltVal val="0"/>
                                          </p:val>
                                        </p:tav>
                                      </p:tavLst>
                                    </p:anim>
                                    <p:animEffect transition="in" filter="fade">
                                      <p:cBhvr>
                                        <p:cTn id="69" dur="500"/>
                                        <p:tgtEl>
                                          <p:spTgt spid="40"/>
                                        </p:tgtEl>
                                      </p:cBhvr>
                                    </p:animEffect>
                                  </p:childTnLst>
                                </p:cTn>
                              </p:par>
                              <p:par>
                                <p:cTn id="70" presetID="49" presetClass="entr" presetSubtype="0" decel="100000" fill="hold" grpId="0" nodeType="withEffect">
                                  <p:stCondLst>
                                    <p:cond delay="500"/>
                                  </p:stCondLst>
                                  <p:childTnLst>
                                    <p:set>
                                      <p:cBhvr>
                                        <p:cTn id="71" dur="1" fill="hold">
                                          <p:stCondLst>
                                            <p:cond delay="0"/>
                                          </p:stCondLst>
                                        </p:cTn>
                                        <p:tgtEl>
                                          <p:spTgt spid="5"/>
                                        </p:tgtEl>
                                        <p:attrNameLst>
                                          <p:attrName>style.visibility</p:attrName>
                                        </p:attrNameLst>
                                      </p:cBhvr>
                                      <p:to>
                                        <p:strVal val="visible"/>
                                      </p:to>
                                    </p:set>
                                    <p:anim calcmode="lin" valueType="num">
                                      <p:cBhvr>
                                        <p:cTn id="72" dur="500" fill="hold"/>
                                        <p:tgtEl>
                                          <p:spTgt spid="5"/>
                                        </p:tgtEl>
                                        <p:attrNameLst>
                                          <p:attrName>ppt_w</p:attrName>
                                        </p:attrNameLst>
                                      </p:cBhvr>
                                      <p:tavLst>
                                        <p:tav tm="0">
                                          <p:val>
                                            <p:fltVal val="0"/>
                                          </p:val>
                                        </p:tav>
                                        <p:tav tm="100000">
                                          <p:val>
                                            <p:strVal val="#ppt_w"/>
                                          </p:val>
                                        </p:tav>
                                      </p:tavLst>
                                    </p:anim>
                                    <p:anim calcmode="lin" valueType="num">
                                      <p:cBhvr>
                                        <p:cTn id="73" dur="500" fill="hold"/>
                                        <p:tgtEl>
                                          <p:spTgt spid="5"/>
                                        </p:tgtEl>
                                        <p:attrNameLst>
                                          <p:attrName>ppt_h</p:attrName>
                                        </p:attrNameLst>
                                      </p:cBhvr>
                                      <p:tavLst>
                                        <p:tav tm="0">
                                          <p:val>
                                            <p:fltVal val="0"/>
                                          </p:val>
                                        </p:tav>
                                        <p:tav tm="100000">
                                          <p:val>
                                            <p:strVal val="#ppt_h"/>
                                          </p:val>
                                        </p:tav>
                                      </p:tavLst>
                                    </p:anim>
                                    <p:anim calcmode="lin" valueType="num">
                                      <p:cBhvr>
                                        <p:cTn id="74" dur="500" fill="hold"/>
                                        <p:tgtEl>
                                          <p:spTgt spid="5"/>
                                        </p:tgtEl>
                                        <p:attrNameLst>
                                          <p:attrName>style.rotation</p:attrName>
                                        </p:attrNameLst>
                                      </p:cBhvr>
                                      <p:tavLst>
                                        <p:tav tm="0">
                                          <p:val>
                                            <p:fltVal val="360"/>
                                          </p:val>
                                        </p:tav>
                                        <p:tav tm="100000">
                                          <p:val>
                                            <p:fltVal val="0"/>
                                          </p:val>
                                        </p:tav>
                                      </p:tavLst>
                                    </p:anim>
                                    <p:animEffect transition="in" filter="fade">
                                      <p:cBhvr>
                                        <p:cTn id="75" dur="500"/>
                                        <p:tgtEl>
                                          <p:spTgt spid="5"/>
                                        </p:tgtEl>
                                      </p:cBhvr>
                                    </p:animEffect>
                                  </p:childTnLst>
                                </p:cTn>
                              </p:par>
                              <p:par>
                                <p:cTn id="76" presetID="49" presetClass="entr" presetSubtype="0" decel="100000" fill="hold" grpId="0" nodeType="withEffect">
                                  <p:stCondLst>
                                    <p:cond delay="500"/>
                                  </p:stCondLst>
                                  <p:childTnLst>
                                    <p:set>
                                      <p:cBhvr>
                                        <p:cTn id="77" dur="1" fill="hold">
                                          <p:stCondLst>
                                            <p:cond delay="0"/>
                                          </p:stCondLst>
                                        </p:cTn>
                                        <p:tgtEl>
                                          <p:spTgt spid="6"/>
                                        </p:tgtEl>
                                        <p:attrNameLst>
                                          <p:attrName>style.visibility</p:attrName>
                                        </p:attrNameLst>
                                      </p:cBhvr>
                                      <p:to>
                                        <p:strVal val="visible"/>
                                      </p:to>
                                    </p:set>
                                    <p:anim calcmode="lin" valueType="num">
                                      <p:cBhvr>
                                        <p:cTn id="78" dur="500" fill="hold"/>
                                        <p:tgtEl>
                                          <p:spTgt spid="6"/>
                                        </p:tgtEl>
                                        <p:attrNameLst>
                                          <p:attrName>ppt_w</p:attrName>
                                        </p:attrNameLst>
                                      </p:cBhvr>
                                      <p:tavLst>
                                        <p:tav tm="0">
                                          <p:val>
                                            <p:fltVal val="0"/>
                                          </p:val>
                                        </p:tav>
                                        <p:tav tm="100000">
                                          <p:val>
                                            <p:strVal val="#ppt_w"/>
                                          </p:val>
                                        </p:tav>
                                      </p:tavLst>
                                    </p:anim>
                                    <p:anim calcmode="lin" valueType="num">
                                      <p:cBhvr>
                                        <p:cTn id="79" dur="500" fill="hold"/>
                                        <p:tgtEl>
                                          <p:spTgt spid="6"/>
                                        </p:tgtEl>
                                        <p:attrNameLst>
                                          <p:attrName>ppt_h</p:attrName>
                                        </p:attrNameLst>
                                      </p:cBhvr>
                                      <p:tavLst>
                                        <p:tav tm="0">
                                          <p:val>
                                            <p:fltVal val="0"/>
                                          </p:val>
                                        </p:tav>
                                        <p:tav tm="100000">
                                          <p:val>
                                            <p:strVal val="#ppt_h"/>
                                          </p:val>
                                        </p:tav>
                                      </p:tavLst>
                                    </p:anim>
                                    <p:anim calcmode="lin" valueType="num">
                                      <p:cBhvr>
                                        <p:cTn id="80" dur="500" fill="hold"/>
                                        <p:tgtEl>
                                          <p:spTgt spid="6"/>
                                        </p:tgtEl>
                                        <p:attrNameLst>
                                          <p:attrName>style.rotation</p:attrName>
                                        </p:attrNameLst>
                                      </p:cBhvr>
                                      <p:tavLst>
                                        <p:tav tm="0">
                                          <p:val>
                                            <p:fltVal val="360"/>
                                          </p:val>
                                        </p:tav>
                                        <p:tav tm="100000">
                                          <p:val>
                                            <p:fltVal val="0"/>
                                          </p:val>
                                        </p:tav>
                                      </p:tavLst>
                                    </p:anim>
                                    <p:animEffect transition="in" filter="fade">
                                      <p:cBhvr>
                                        <p:cTn id="81" dur="500"/>
                                        <p:tgtEl>
                                          <p:spTgt spid="6"/>
                                        </p:tgtEl>
                                      </p:cBhvr>
                                    </p:animEffect>
                                  </p:childTnLst>
                                </p:cTn>
                              </p:par>
                              <p:par>
                                <p:cTn id="82" presetID="49" presetClass="entr" presetSubtype="0" decel="100000" fill="hold" grpId="0" nodeType="withEffect">
                                  <p:stCondLst>
                                    <p:cond delay="500"/>
                                  </p:stCondLst>
                                  <p:childTnLst>
                                    <p:set>
                                      <p:cBhvr>
                                        <p:cTn id="83" dur="1" fill="hold">
                                          <p:stCondLst>
                                            <p:cond delay="0"/>
                                          </p:stCondLst>
                                        </p:cTn>
                                        <p:tgtEl>
                                          <p:spTgt spid="8"/>
                                        </p:tgtEl>
                                        <p:attrNameLst>
                                          <p:attrName>style.visibility</p:attrName>
                                        </p:attrNameLst>
                                      </p:cBhvr>
                                      <p:to>
                                        <p:strVal val="visible"/>
                                      </p:to>
                                    </p:set>
                                    <p:anim calcmode="lin" valueType="num">
                                      <p:cBhvr>
                                        <p:cTn id="84" dur="500" fill="hold"/>
                                        <p:tgtEl>
                                          <p:spTgt spid="8"/>
                                        </p:tgtEl>
                                        <p:attrNameLst>
                                          <p:attrName>ppt_w</p:attrName>
                                        </p:attrNameLst>
                                      </p:cBhvr>
                                      <p:tavLst>
                                        <p:tav tm="0">
                                          <p:val>
                                            <p:fltVal val="0"/>
                                          </p:val>
                                        </p:tav>
                                        <p:tav tm="100000">
                                          <p:val>
                                            <p:strVal val="#ppt_w"/>
                                          </p:val>
                                        </p:tav>
                                      </p:tavLst>
                                    </p:anim>
                                    <p:anim calcmode="lin" valueType="num">
                                      <p:cBhvr>
                                        <p:cTn id="85" dur="500" fill="hold"/>
                                        <p:tgtEl>
                                          <p:spTgt spid="8"/>
                                        </p:tgtEl>
                                        <p:attrNameLst>
                                          <p:attrName>ppt_h</p:attrName>
                                        </p:attrNameLst>
                                      </p:cBhvr>
                                      <p:tavLst>
                                        <p:tav tm="0">
                                          <p:val>
                                            <p:fltVal val="0"/>
                                          </p:val>
                                        </p:tav>
                                        <p:tav tm="100000">
                                          <p:val>
                                            <p:strVal val="#ppt_h"/>
                                          </p:val>
                                        </p:tav>
                                      </p:tavLst>
                                    </p:anim>
                                    <p:anim calcmode="lin" valueType="num">
                                      <p:cBhvr>
                                        <p:cTn id="86" dur="500" fill="hold"/>
                                        <p:tgtEl>
                                          <p:spTgt spid="8"/>
                                        </p:tgtEl>
                                        <p:attrNameLst>
                                          <p:attrName>style.rotation</p:attrName>
                                        </p:attrNameLst>
                                      </p:cBhvr>
                                      <p:tavLst>
                                        <p:tav tm="0">
                                          <p:val>
                                            <p:fltVal val="360"/>
                                          </p:val>
                                        </p:tav>
                                        <p:tav tm="100000">
                                          <p:val>
                                            <p:fltVal val="0"/>
                                          </p:val>
                                        </p:tav>
                                      </p:tavLst>
                                    </p:anim>
                                    <p:animEffect transition="in" filter="fade">
                                      <p:cBhvr>
                                        <p:cTn id="87" dur="500"/>
                                        <p:tgtEl>
                                          <p:spTgt spid="8"/>
                                        </p:tgtEl>
                                      </p:cBhvr>
                                    </p:animEffect>
                                  </p:childTnLst>
                                </p:cTn>
                              </p:par>
                              <p:par>
                                <p:cTn id="88" presetID="49" presetClass="entr" presetSubtype="0" decel="100000" fill="hold" grpId="0" nodeType="withEffect">
                                  <p:stCondLst>
                                    <p:cond delay="500"/>
                                  </p:stCondLst>
                                  <p:childTnLst>
                                    <p:set>
                                      <p:cBhvr>
                                        <p:cTn id="89" dur="1" fill="hold">
                                          <p:stCondLst>
                                            <p:cond delay="0"/>
                                          </p:stCondLst>
                                        </p:cTn>
                                        <p:tgtEl>
                                          <p:spTgt spid="9"/>
                                        </p:tgtEl>
                                        <p:attrNameLst>
                                          <p:attrName>style.visibility</p:attrName>
                                        </p:attrNameLst>
                                      </p:cBhvr>
                                      <p:to>
                                        <p:strVal val="visible"/>
                                      </p:to>
                                    </p:set>
                                    <p:anim calcmode="lin" valueType="num">
                                      <p:cBhvr>
                                        <p:cTn id="90" dur="500" fill="hold"/>
                                        <p:tgtEl>
                                          <p:spTgt spid="9"/>
                                        </p:tgtEl>
                                        <p:attrNameLst>
                                          <p:attrName>ppt_w</p:attrName>
                                        </p:attrNameLst>
                                      </p:cBhvr>
                                      <p:tavLst>
                                        <p:tav tm="0">
                                          <p:val>
                                            <p:fltVal val="0"/>
                                          </p:val>
                                        </p:tav>
                                        <p:tav tm="100000">
                                          <p:val>
                                            <p:strVal val="#ppt_w"/>
                                          </p:val>
                                        </p:tav>
                                      </p:tavLst>
                                    </p:anim>
                                    <p:anim calcmode="lin" valueType="num">
                                      <p:cBhvr>
                                        <p:cTn id="91" dur="500" fill="hold"/>
                                        <p:tgtEl>
                                          <p:spTgt spid="9"/>
                                        </p:tgtEl>
                                        <p:attrNameLst>
                                          <p:attrName>ppt_h</p:attrName>
                                        </p:attrNameLst>
                                      </p:cBhvr>
                                      <p:tavLst>
                                        <p:tav tm="0">
                                          <p:val>
                                            <p:fltVal val="0"/>
                                          </p:val>
                                        </p:tav>
                                        <p:tav tm="100000">
                                          <p:val>
                                            <p:strVal val="#ppt_h"/>
                                          </p:val>
                                        </p:tav>
                                      </p:tavLst>
                                    </p:anim>
                                    <p:anim calcmode="lin" valueType="num">
                                      <p:cBhvr>
                                        <p:cTn id="92" dur="500" fill="hold"/>
                                        <p:tgtEl>
                                          <p:spTgt spid="9"/>
                                        </p:tgtEl>
                                        <p:attrNameLst>
                                          <p:attrName>style.rotation</p:attrName>
                                        </p:attrNameLst>
                                      </p:cBhvr>
                                      <p:tavLst>
                                        <p:tav tm="0">
                                          <p:val>
                                            <p:fltVal val="360"/>
                                          </p:val>
                                        </p:tav>
                                        <p:tav tm="100000">
                                          <p:val>
                                            <p:fltVal val="0"/>
                                          </p:val>
                                        </p:tav>
                                      </p:tavLst>
                                    </p:anim>
                                    <p:animEffect transition="in" filter="fade">
                                      <p:cBhvr>
                                        <p:cTn id="93" dur="500"/>
                                        <p:tgtEl>
                                          <p:spTgt spid="9"/>
                                        </p:tgtEl>
                                      </p:cBhvr>
                                    </p:animEffect>
                                  </p:childTnLst>
                                </p:cTn>
                              </p:par>
                              <p:par>
                                <p:cTn id="94" presetID="49" presetClass="entr" presetSubtype="0" decel="100000" fill="hold" grpId="0" nodeType="withEffect">
                                  <p:stCondLst>
                                    <p:cond delay="50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 calcmode="lin" valueType="num">
                                      <p:cBhvr>
                                        <p:cTn id="98" dur="500" fill="hold"/>
                                        <p:tgtEl>
                                          <p:spTgt spid="10"/>
                                        </p:tgtEl>
                                        <p:attrNameLst>
                                          <p:attrName>style.rotation</p:attrName>
                                        </p:attrNameLst>
                                      </p:cBhvr>
                                      <p:tavLst>
                                        <p:tav tm="0">
                                          <p:val>
                                            <p:fltVal val="360"/>
                                          </p:val>
                                        </p:tav>
                                        <p:tav tm="100000">
                                          <p:val>
                                            <p:fltVal val="0"/>
                                          </p:val>
                                        </p:tav>
                                      </p:tavLst>
                                    </p:anim>
                                    <p:animEffect transition="in" filter="fade">
                                      <p:cBhvr>
                                        <p:cTn id="99" dur="500"/>
                                        <p:tgtEl>
                                          <p:spTgt spid="10"/>
                                        </p:tgtEl>
                                      </p:cBhvr>
                                    </p:animEffect>
                                  </p:childTnLst>
                                </p:cTn>
                              </p:par>
                              <p:par>
                                <p:cTn id="100" presetID="49" presetClass="entr" presetSubtype="0" decel="100000" fill="hold" grpId="0" nodeType="withEffect">
                                  <p:stCondLst>
                                    <p:cond delay="500"/>
                                  </p:stCondLst>
                                  <p:childTnLst>
                                    <p:set>
                                      <p:cBhvr>
                                        <p:cTn id="101" dur="1" fill="hold">
                                          <p:stCondLst>
                                            <p:cond delay="0"/>
                                          </p:stCondLst>
                                        </p:cTn>
                                        <p:tgtEl>
                                          <p:spTgt spid="11"/>
                                        </p:tgtEl>
                                        <p:attrNameLst>
                                          <p:attrName>style.visibility</p:attrName>
                                        </p:attrNameLst>
                                      </p:cBhvr>
                                      <p:to>
                                        <p:strVal val="visible"/>
                                      </p:to>
                                    </p:set>
                                    <p:anim calcmode="lin" valueType="num">
                                      <p:cBhvr>
                                        <p:cTn id="102" dur="500" fill="hold"/>
                                        <p:tgtEl>
                                          <p:spTgt spid="11"/>
                                        </p:tgtEl>
                                        <p:attrNameLst>
                                          <p:attrName>ppt_w</p:attrName>
                                        </p:attrNameLst>
                                      </p:cBhvr>
                                      <p:tavLst>
                                        <p:tav tm="0">
                                          <p:val>
                                            <p:fltVal val="0"/>
                                          </p:val>
                                        </p:tav>
                                        <p:tav tm="100000">
                                          <p:val>
                                            <p:strVal val="#ppt_w"/>
                                          </p:val>
                                        </p:tav>
                                      </p:tavLst>
                                    </p:anim>
                                    <p:anim calcmode="lin" valueType="num">
                                      <p:cBhvr>
                                        <p:cTn id="103" dur="500" fill="hold"/>
                                        <p:tgtEl>
                                          <p:spTgt spid="11"/>
                                        </p:tgtEl>
                                        <p:attrNameLst>
                                          <p:attrName>ppt_h</p:attrName>
                                        </p:attrNameLst>
                                      </p:cBhvr>
                                      <p:tavLst>
                                        <p:tav tm="0">
                                          <p:val>
                                            <p:fltVal val="0"/>
                                          </p:val>
                                        </p:tav>
                                        <p:tav tm="100000">
                                          <p:val>
                                            <p:strVal val="#ppt_h"/>
                                          </p:val>
                                        </p:tav>
                                      </p:tavLst>
                                    </p:anim>
                                    <p:anim calcmode="lin" valueType="num">
                                      <p:cBhvr>
                                        <p:cTn id="104" dur="500" fill="hold"/>
                                        <p:tgtEl>
                                          <p:spTgt spid="11"/>
                                        </p:tgtEl>
                                        <p:attrNameLst>
                                          <p:attrName>style.rotation</p:attrName>
                                        </p:attrNameLst>
                                      </p:cBhvr>
                                      <p:tavLst>
                                        <p:tav tm="0">
                                          <p:val>
                                            <p:fltVal val="360"/>
                                          </p:val>
                                        </p:tav>
                                        <p:tav tm="100000">
                                          <p:val>
                                            <p:fltVal val="0"/>
                                          </p:val>
                                        </p:tav>
                                      </p:tavLst>
                                    </p:anim>
                                    <p:animEffect transition="in" filter="fade">
                                      <p:cBhvr>
                                        <p:cTn id="105" dur="500"/>
                                        <p:tgtEl>
                                          <p:spTgt spid="11"/>
                                        </p:tgtEl>
                                      </p:cBhvr>
                                    </p:animEffect>
                                  </p:childTnLst>
                                </p:cTn>
                              </p:par>
                              <p:par>
                                <p:cTn id="106" presetID="49" presetClass="entr" presetSubtype="0" decel="100000" fill="hold" grpId="0" nodeType="withEffect">
                                  <p:stCondLst>
                                    <p:cond delay="500"/>
                                  </p:stCondLst>
                                  <p:childTnLst>
                                    <p:set>
                                      <p:cBhvr>
                                        <p:cTn id="107" dur="1" fill="hold">
                                          <p:stCondLst>
                                            <p:cond delay="0"/>
                                          </p:stCondLst>
                                        </p:cTn>
                                        <p:tgtEl>
                                          <p:spTgt spid="12"/>
                                        </p:tgtEl>
                                        <p:attrNameLst>
                                          <p:attrName>style.visibility</p:attrName>
                                        </p:attrNameLst>
                                      </p:cBhvr>
                                      <p:to>
                                        <p:strVal val="visible"/>
                                      </p:to>
                                    </p:set>
                                    <p:anim calcmode="lin" valueType="num">
                                      <p:cBhvr>
                                        <p:cTn id="108" dur="500" fill="hold"/>
                                        <p:tgtEl>
                                          <p:spTgt spid="12"/>
                                        </p:tgtEl>
                                        <p:attrNameLst>
                                          <p:attrName>ppt_w</p:attrName>
                                        </p:attrNameLst>
                                      </p:cBhvr>
                                      <p:tavLst>
                                        <p:tav tm="0">
                                          <p:val>
                                            <p:fltVal val="0"/>
                                          </p:val>
                                        </p:tav>
                                        <p:tav tm="100000">
                                          <p:val>
                                            <p:strVal val="#ppt_w"/>
                                          </p:val>
                                        </p:tav>
                                      </p:tavLst>
                                    </p:anim>
                                    <p:anim calcmode="lin" valueType="num">
                                      <p:cBhvr>
                                        <p:cTn id="109" dur="500" fill="hold"/>
                                        <p:tgtEl>
                                          <p:spTgt spid="12"/>
                                        </p:tgtEl>
                                        <p:attrNameLst>
                                          <p:attrName>ppt_h</p:attrName>
                                        </p:attrNameLst>
                                      </p:cBhvr>
                                      <p:tavLst>
                                        <p:tav tm="0">
                                          <p:val>
                                            <p:fltVal val="0"/>
                                          </p:val>
                                        </p:tav>
                                        <p:tav tm="100000">
                                          <p:val>
                                            <p:strVal val="#ppt_h"/>
                                          </p:val>
                                        </p:tav>
                                      </p:tavLst>
                                    </p:anim>
                                    <p:anim calcmode="lin" valueType="num">
                                      <p:cBhvr>
                                        <p:cTn id="110" dur="500" fill="hold"/>
                                        <p:tgtEl>
                                          <p:spTgt spid="12"/>
                                        </p:tgtEl>
                                        <p:attrNameLst>
                                          <p:attrName>style.rotation</p:attrName>
                                        </p:attrNameLst>
                                      </p:cBhvr>
                                      <p:tavLst>
                                        <p:tav tm="0">
                                          <p:val>
                                            <p:fltVal val="360"/>
                                          </p:val>
                                        </p:tav>
                                        <p:tav tm="100000">
                                          <p:val>
                                            <p:fltVal val="0"/>
                                          </p:val>
                                        </p:tav>
                                      </p:tavLst>
                                    </p:anim>
                                    <p:animEffect transition="in" filter="fade">
                                      <p:cBhvr>
                                        <p:cTn id="111" dur="500"/>
                                        <p:tgtEl>
                                          <p:spTgt spid="12"/>
                                        </p:tgtEl>
                                      </p:cBhvr>
                                    </p:animEffect>
                                  </p:childTnLst>
                                </p:cTn>
                              </p:par>
                            </p:childTnLst>
                          </p:cTn>
                        </p:par>
                        <p:par>
                          <p:cTn id="112" fill="hold">
                            <p:stCondLst>
                              <p:cond delay="2000"/>
                            </p:stCondLst>
                            <p:childTnLst>
                              <p:par>
                                <p:cTn id="113" presetID="2" presetClass="entr" presetSubtype="1"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additive="base">
                                        <p:cTn id="115" dur="500" fill="hold"/>
                                        <p:tgtEl>
                                          <p:spTgt spid="25"/>
                                        </p:tgtEl>
                                        <p:attrNameLst>
                                          <p:attrName>ppt_x</p:attrName>
                                        </p:attrNameLst>
                                      </p:cBhvr>
                                      <p:tavLst>
                                        <p:tav tm="0">
                                          <p:val>
                                            <p:strVal val="#ppt_x"/>
                                          </p:val>
                                        </p:tav>
                                        <p:tav tm="100000">
                                          <p:val>
                                            <p:strVal val="#ppt_x"/>
                                          </p:val>
                                        </p:tav>
                                      </p:tavLst>
                                    </p:anim>
                                    <p:anim calcmode="lin" valueType="num">
                                      <p:cBhvr additive="base">
                                        <p:cTn id="116" dur="500" fill="hold"/>
                                        <p:tgtEl>
                                          <p:spTgt spid="25"/>
                                        </p:tgtEl>
                                        <p:attrNameLst>
                                          <p:attrName>ppt_y</p:attrName>
                                        </p:attrNameLst>
                                      </p:cBhvr>
                                      <p:tavLst>
                                        <p:tav tm="0">
                                          <p:val>
                                            <p:strVal val="0-#ppt_h/2"/>
                                          </p:val>
                                        </p:tav>
                                        <p:tav tm="100000">
                                          <p:val>
                                            <p:strVal val="#ppt_y"/>
                                          </p:val>
                                        </p:tav>
                                      </p:tavLst>
                                    </p:anim>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500"/>
                                        <p:tgtEl>
                                          <p:spTgt spid="26"/>
                                        </p:tgtEl>
                                      </p:cBhvr>
                                    </p:animEffect>
                                  </p:childTnLst>
                                </p:cTn>
                              </p:par>
                            </p:childTnLst>
                          </p:cTn>
                        </p:par>
                        <p:par>
                          <p:cTn id="121" fill="hold">
                            <p:stCondLst>
                              <p:cond delay="3000"/>
                            </p:stCondLst>
                            <p:childTnLst>
                              <p:par>
                                <p:cTn id="122" presetID="10" presetClass="entr" presetSubtype="0" fill="hold" grpId="0" nodeType="after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500"/>
                                        <p:tgtEl>
                                          <p:spTgt spid="27"/>
                                        </p:tgtEl>
                                      </p:cBhvr>
                                    </p:animEffect>
                                  </p:childTnLst>
                                </p:cTn>
                              </p:par>
                            </p:childTnLst>
                          </p:cTn>
                        </p:par>
                        <p:par>
                          <p:cTn id="125" fill="hold">
                            <p:stCondLst>
                              <p:cond delay="3500"/>
                            </p:stCondLst>
                            <p:childTnLst>
                              <p:par>
                                <p:cTn id="126" presetID="10" presetClass="entr" presetSubtype="0" fill="hold" grpId="0" nodeType="afterEffect">
                                  <p:stCondLst>
                                    <p:cond delay="0"/>
                                  </p:stCondLst>
                                  <p:childTnLst>
                                    <p:set>
                                      <p:cBhvr>
                                        <p:cTn id="127" dur="1" fill="hold">
                                          <p:stCondLst>
                                            <p:cond delay="0"/>
                                          </p:stCondLst>
                                        </p:cTn>
                                        <p:tgtEl>
                                          <p:spTgt spid="28"/>
                                        </p:tgtEl>
                                        <p:attrNameLst>
                                          <p:attrName>style.visibility</p:attrName>
                                        </p:attrNameLst>
                                      </p:cBhvr>
                                      <p:to>
                                        <p:strVal val="visible"/>
                                      </p:to>
                                    </p:set>
                                    <p:animEffect transition="in" filter="fade">
                                      <p:cBhvr>
                                        <p:cTn id="128" dur="500"/>
                                        <p:tgtEl>
                                          <p:spTgt spid="28"/>
                                        </p:tgtEl>
                                      </p:cBhvr>
                                    </p:animEffect>
                                  </p:childTnLst>
                                </p:cTn>
                              </p:par>
                              <p:par>
                                <p:cTn id="129" presetID="49" presetClass="entr" presetSubtype="0" decel="100000" fill="hold" grpId="0" nodeType="withEffect">
                                  <p:stCondLst>
                                    <p:cond delay="50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500" fill="hold"/>
                                        <p:tgtEl>
                                          <p:spTgt spid="29"/>
                                        </p:tgtEl>
                                        <p:attrNameLst>
                                          <p:attrName>ppt_w</p:attrName>
                                        </p:attrNameLst>
                                      </p:cBhvr>
                                      <p:tavLst>
                                        <p:tav tm="0">
                                          <p:val>
                                            <p:fltVal val="0"/>
                                          </p:val>
                                        </p:tav>
                                        <p:tav tm="100000">
                                          <p:val>
                                            <p:strVal val="#ppt_w"/>
                                          </p:val>
                                        </p:tav>
                                      </p:tavLst>
                                    </p:anim>
                                    <p:anim calcmode="lin" valueType="num">
                                      <p:cBhvr>
                                        <p:cTn id="132" dur="500" fill="hold"/>
                                        <p:tgtEl>
                                          <p:spTgt spid="29"/>
                                        </p:tgtEl>
                                        <p:attrNameLst>
                                          <p:attrName>ppt_h</p:attrName>
                                        </p:attrNameLst>
                                      </p:cBhvr>
                                      <p:tavLst>
                                        <p:tav tm="0">
                                          <p:val>
                                            <p:fltVal val="0"/>
                                          </p:val>
                                        </p:tav>
                                        <p:tav tm="100000">
                                          <p:val>
                                            <p:strVal val="#ppt_h"/>
                                          </p:val>
                                        </p:tav>
                                      </p:tavLst>
                                    </p:anim>
                                    <p:anim calcmode="lin" valueType="num">
                                      <p:cBhvr>
                                        <p:cTn id="133" dur="500" fill="hold"/>
                                        <p:tgtEl>
                                          <p:spTgt spid="29"/>
                                        </p:tgtEl>
                                        <p:attrNameLst>
                                          <p:attrName>style.rotation</p:attrName>
                                        </p:attrNameLst>
                                      </p:cBhvr>
                                      <p:tavLst>
                                        <p:tav tm="0">
                                          <p:val>
                                            <p:fltVal val="360"/>
                                          </p:val>
                                        </p:tav>
                                        <p:tav tm="100000">
                                          <p:val>
                                            <p:fltVal val="0"/>
                                          </p:val>
                                        </p:tav>
                                      </p:tavLst>
                                    </p:anim>
                                    <p:animEffect transition="in" filter="fade">
                                      <p:cBhvr>
                                        <p:cTn id="134" dur="500"/>
                                        <p:tgtEl>
                                          <p:spTgt spid="29"/>
                                        </p:tgtEl>
                                      </p:cBhvr>
                                    </p:animEffect>
                                  </p:childTnLst>
                                </p:cTn>
                              </p:par>
                              <p:par>
                                <p:cTn id="135" presetID="49" presetClass="entr" presetSubtype="0" decel="100000" fill="hold" grpId="0" nodeType="withEffect">
                                  <p:stCondLst>
                                    <p:cond delay="500"/>
                                  </p:stCondLst>
                                  <p:childTnLst>
                                    <p:set>
                                      <p:cBhvr>
                                        <p:cTn id="136" dur="1" fill="hold">
                                          <p:stCondLst>
                                            <p:cond delay="0"/>
                                          </p:stCondLst>
                                        </p:cTn>
                                        <p:tgtEl>
                                          <p:spTgt spid="30"/>
                                        </p:tgtEl>
                                        <p:attrNameLst>
                                          <p:attrName>style.visibility</p:attrName>
                                        </p:attrNameLst>
                                      </p:cBhvr>
                                      <p:to>
                                        <p:strVal val="visible"/>
                                      </p:to>
                                    </p:set>
                                    <p:anim calcmode="lin" valueType="num">
                                      <p:cBhvr>
                                        <p:cTn id="137" dur="500" fill="hold"/>
                                        <p:tgtEl>
                                          <p:spTgt spid="30"/>
                                        </p:tgtEl>
                                        <p:attrNameLst>
                                          <p:attrName>ppt_w</p:attrName>
                                        </p:attrNameLst>
                                      </p:cBhvr>
                                      <p:tavLst>
                                        <p:tav tm="0">
                                          <p:val>
                                            <p:fltVal val="0"/>
                                          </p:val>
                                        </p:tav>
                                        <p:tav tm="100000">
                                          <p:val>
                                            <p:strVal val="#ppt_w"/>
                                          </p:val>
                                        </p:tav>
                                      </p:tavLst>
                                    </p:anim>
                                    <p:anim calcmode="lin" valueType="num">
                                      <p:cBhvr>
                                        <p:cTn id="138" dur="500" fill="hold"/>
                                        <p:tgtEl>
                                          <p:spTgt spid="30"/>
                                        </p:tgtEl>
                                        <p:attrNameLst>
                                          <p:attrName>ppt_h</p:attrName>
                                        </p:attrNameLst>
                                      </p:cBhvr>
                                      <p:tavLst>
                                        <p:tav tm="0">
                                          <p:val>
                                            <p:fltVal val="0"/>
                                          </p:val>
                                        </p:tav>
                                        <p:tav tm="100000">
                                          <p:val>
                                            <p:strVal val="#ppt_h"/>
                                          </p:val>
                                        </p:tav>
                                      </p:tavLst>
                                    </p:anim>
                                    <p:anim calcmode="lin" valueType="num">
                                      <p:cBhvr>
                                        <p:cTn id="139" dur="500" fill="hold"/>
                                        <p:tgtEl>
                                          <p:spTgt spid="30"/>
                                        </p:tgtEl>
                                        <p:attrNameLst>
                                          <p:attrName>style.rotation</p:attrName>
                                        </p:attrNameLst>
                                      </p:cBhvr>
                                      <p:tavLst>
                                        <p:tav tm="0">
                                          <p:val>
                                            <p:fltVal val="360"/>
                                          </p:val>
                                        </p:tav>
                                        <p:tav tm="100000">
                                          <p:val>
                                            <p:fltVal val="0"/>
                                          </p:val>
                                        </p:tav>
                                      </p:tavLst>
                                    </p:anim>
                                    <p:animEffect transition="in" filter="fade">
                                      <p:cBhvr>
                                        <p:cTn id="140" dur="500"/>
                                        <p:tgtEl>
                                          <p:spTgt spid="30"/>
                                        </p:tgtEl>
                                      </p:cBhvr>
                                    </p:animEffect>
                                  </p:childTnLst>
                                </p:cTn>
                              </p:par>
                              <p:par>
                                <p:cTn id="141" presetID="49" presetClass="entr" presetSubtype="0" decel="100000" fill="hold" grpId="0" nodeType="withEffect">
                                  <p:stCondLst>
                                    <p:cond delay="500"/>
                                  </p:stCondLst>
                                  <p:childTnLst>
                                    <p:set>
                                      <p:cBhvr>
                                        <p:cTn id="142" dur="1" fill="hold">
                                          <p:stCondLst>
                                            <p:cond delay="0"/>
                                          </p:stCondLst>
                                        </p:cTn>
                                        <p:tgtEl>
                                          <p:spTgt spid="31"/>
                                        </p:tgtEl>
                                        <p:attrNameLst>
                                          <p:attrName>style.visibility</p:attrName>
                                        </p:attrNameLst>
                                      </p:cBhvr>
                                      <p:to>
                                        <p:strVal val="visible"/>
                                      </p:to>
                                    </p:set>
                                    <p:anim calcmode="lin" valueType="num">
                                      <p:cBhvr>
                                        <p:cTn id="143" dur="500" fill="hold"/>
                                        <p:tgtEl>
                                          <p:spTgt spid="31"/>
                                        </p:tgtEl>
                                        <p:attrNameLst>
                                          <p:attrName>ppt_w</p:attrName>
                                        </p:attrNameLst>
                                      </p:cBhvr>
                                      <p:tavLst>
                                        <p:tav tm="0">
                                          <p:val>
                                            <p:fltVal val="0"/>
                                          </p:val>
                                        </p:tav>
                                        <p:tav tm="100000">
                                          <p:val>
                                            <p:strVal val="#ppt_w"/>
                                          </p:val>
                                        </p:tav>
                                      </p:tavLst>
                                    </p:anim>
                                    <p:anim calcmode="lin" valueType="num">
                                      <p:cBhvr>
                                        <p:cTn id="144" dur="500" fill="hold"/>
                                        <p:tgtEl>
                                          <p:spTgt spid="31"/>
                                        </p:tgtEl>
                                        <p:attrNameLst>
                                          <p:attrName>ppt_h</p:attrName>
                                        </p:attrNameLst>
                                      </p:cBhvr>
                                      <p:tavLst>
                                        <p:tav tm="0">
                                          <p:val>
                                            <p:fltVal val="0"/>
                                          </p:val>
                                        </p:tav>
                                        <p:tav tm="100000">
                                          <p:val>
                                            <p:strVal val="#ppt_h"/>
                                          </p:val>
                                        </p:tav>
                                      </p:tavLst>
                                    </p:anim>
                                    <p:anim calcmode="lin" valueType="num">
                                      <p:cBhvr>
                                        <p:cTn id="145" dur="500" fill="hold"/>
                                        <p:tgtEl>
                                          <p:spTgt spid="31"/>
                                        </p:tgtEl>
                                        <p:attrNameLst>
                                          <p:attrName>style.rotation</p:attrName>
                                        </p:attrNameLst>
                                      </p:cBhvr>
                                      <p:tavLst>
                                        <p:tav tm="0">
                                          <p:val>
                                            <p:fltVal val="360"/>
                                          </p:val>
                                        </p:tav>
                                        <p:tav tm="100000">
                                          <p:val>
                                            <p:fltVal val="0"/>
                                          </p:val>
                                        </p:tav>
                                      </p:tavLst>
                                    </p:anim>
                                    <p:animEffect transition="in" filter="fade">
                                      <p:cBhvr>
                                        <p:cTn id="146" dur="500"/>
                                        <p:tgtEl>
                                          <p:spTgt spid="31"/>
                                        </p:tgtEl>
                                      </p:cBhvr>
                                    </p:animEffect>
                                  </p:childTnLst>
                                </p:cTn>
                              </p:par>
                              <p:par>
                                <p:cTn id="147" presetID="49" presetClass="entr" presetSubtype="0" decel="100000" fill="hold" grpId="0" nodeType="withEffect">
                                  <p:stCondLst>
                                    <p:cond delay="500"/>
                                  </p:stCondLst>
                                  <p:childTnLst>
                                    <p:set>
                                      <p:cBhvr>
                                        <p:cTn id="148" dur="1" fill="hold">
                                          <p:stCondLst>
                                            <p:cond delay="0"/>
                                          </p:stCondLst>
                                        </p:cTn>
                                        <p:tgtEl>
                                          <p:spTgt spid="41"/>
                                        </p:tgtEl>
                                        <p:attrNameLst>
                                          <p:attrName>style.visibility</p:attrName>
                                        </p:attrNameLst>
                                      </p:cBhvr>
                                      <p:to>
                                        <p:strVal val="visible"/>
                                      </p:to>
                                    </p:set>
                                    <p:anim calcmode="lin" valueType="num">
                                      <p:cBhvr>
                                        <p:cTn id="149" dur="500" fill="hold"/>
                                        <p:tgtEl>
                                          <p:spTgt spid="41"/>
                                        </p:tgtEl>
                                        <p:attrNameLst>
                                          <p:attrName>ppt_w</p:attrName>
                                        </p:attrNameLst>
                                      </p:cBhvr>
                                      <p:tavLst>
                                        <p:tav tm="0">
                                          <p:val>
                                            <p:fltVal val="0"/>
                                          </p:val>
                                        </p:tav>
                                        <p:tav tm="100000">
                                          <p:val>
                                            <p:strVal val="#ppt_w"/>
                                          </p:val>
                                        </p:tav>
                                      </p:tavLst>
                                    </p:anim>
                                    <p:anim calcmode="lin" valueType="num">
                                      <p:cBhvr>
                                        <p:cTn id="150" dur="500" fill="hold"/>
                                        <p:tgtEl>
                                          <p:spTgt spid="41"/>
                                        </p:tgtEl>
                                        <p:attrNameLst>
                                          <p:attrName>ppt_h</p:attrName>
                                        </p:attrNameLst>
                                      </p:cBhvr>
                                      <p:tavLst>
                                        <p:tav tm="0">
                                          <p:val>
                                            <p:fltVal val="0"/>
                                          </p:val>
                                        </p:tav>
                                        <p:tav tm="100000">
                                          <p:val>
                                            <p:strVal val="#ppt_h"/>
                                          </p:val>
                                        </p:tav>
                                      </p:tavLst>
                                    </p:anim>
                                    <p:anim calcmode="lin" valueType="num">
                                      <p:cBhvr>
                                        <p:cTn id="151" dur="500" fill="hold"/>
                                        <p:tgtEl>
                                          <p:spTgt spid="41"/>
                                        </p:tgtEl>
                                        <p:attrNameLst>
                                          <p:attrName>style.rotation</p:attrName>
                                        </p:attrNameLst>
                                      </p:cBhvr>
                                      <p:tavLst>
                                        <p:tav tm="0">
                                          <p:val>
                                            <p:fltVal val="360"/>
                                          </p:val>
                                        </p:tav>
                                        <p:tav tm="100000">
                                          <p:val>
                                            <p:fltVal val="0"/>
                                          </p:val>
                                        </p:tav>
                                      </p:tavLst>
                                    </p:anim>
                                    <p:animEffect transition="in" filter="fade">
                                      <p:cBhvr>
                                        <p:cTn id="152" dur="500"/>
                                        <p:tgtEl>
                                          <p:spTgt spid="41"/>
                                        </p:tgtEl>
                                      </p:cBhvr>
                                    </p:animEffect>
                                  </p:childTnLst>
                                </p:cTn>
                              </p:par>
                              <p:par>
                                <p:cTn id="153" presetID="49" presetClass="entr" presetSubtype="0" decel="100000" fill="hold" grpId="0" nodeType="withEffect">
                                  <p:stCondLst>
                                    <p:cond delay="500"/>
                                  </p:stCondLst>
                                  <p:childTnLst>
                                    <p:set>
                                      <p:cBhvr>
                                        <p:cTn id="154" dur="1" fill="hold">
                                          <p:stCondLst>
                                            <p:cond delay="0"/>
                                          </p:stCondLst>
                                        </p:cTn>
                                        <p:tgtEl>
                                          <p:spTgt spid="42"/>
                                        </p:tgtEl>
                                        <p:attrNameLst>
                                          <p:attrName>style.visibility</p:attrName>
                                        </p:attrNameLst>
                                      </p:cBhvr>
                                      <p:to>
                                        <p:strVal val="visible"/>
                                      </p:to>
                                    </p:set>
                                    <p:anim calcmode="lin" valueType="num">
                                      <p:cBhvr>
                                        <p:cTn id="155" dur="500" fill="hold"/>
                                        <p:tgtEl>
                                          <p:spTgt spid="42"/>
                                        </p:tgtEl>
                                        <p:attrNameLst>
                                          <p:attrName>ppt_w</p:attrName>
                                        </p:attrNameLst>
                                      </p:cBhvr>
                                      <p:tavLst>
                                        <p:tav tm="0">
                                          <p:val>
                                            <p:fltVal val="0"/>
                                          </p:val>
                                        </p:tav>
                                        <p:tav tm="100000">
                                          <p:val>
                                            <p:strVal val="#ppt_w"/>
                                          </p:val>
                                        </p:tav>
                                      </p:tavLst>
                                    </p:anim>
                                    <p:anim calcmode="lin" valueType="num">
                                      <p:cBhvr>
                                        <p:cTn id="156" dur="500" fill="hold"/>
                                        <p:tgtEl>
                                          <p:spTgt spid="42"/>
                                        </p:tgtEl>
                                        <p:attrNameLst>
                                          <p:attrName>ppt_h</p:attrName>
                                        </p:attrNameLst>
                                      </p:cBhvr>
                                      <p:tavLst>
                                        <p:tav tm="0">
                                          <p:val>
                                            <p:fltVal val="0"/>
                                          </p:val>
                                        </p:tav>
                                        <p:tav tm="100000">
                                          <p:val>
                                            <p:strVal val="#ppt_h"/>
                                          </p:val>
                                        </p:tav>
                                      </p:tavLst>
                                    </p:anim>
                                    <p:anim calcmode="lin" valueType="num">
                                      <p:cBhvr>
                                        <p:cTn id="157" dur="500" fill="hold"/>
                                        <p:tgtEl>
                                          <p:spTgt spid="42"/>
                                        </p:tgtEl>
                                        <p:attrNameLst>
                                          <p:attrName>style.rotation</p:attrName>
                                        </p:attrNameLst>
                                      </p:cBhvr>
                                      <p:tavLst>
                                        <p:tav tm="0">
                                          <p:val>
                                            <p:fltVal val="360"/>
                                          </p:val>
                                        </p:tav>
                                        <p:tav tm="100000">
                                          <p:val>
                                            <p:fltVal val="0"/>
                                          </p:val>
                                        </p:tav>
                                      </p:tavLst>
                                    </p:anim>
                                    <p:animEffect transition="in" filter="fade">
                                      <p:cBhvr>
                                        <p:cTn id="158" dur="500"/>
                                        <p:tgtEl>
                                          <p:spTgt spid="42"/>
                                        </p:tgtEl>
                                      </p:cBhvr>
                                    </p:animEffect>
                                  </p:childTnLst>
                                </p:cTn>
                              </p:par>
                              <p:par>
                                <p:cTn id="159" presetID="49" presetClass="entr" presetSubtype="0" decel="100000" fill="hold" grpId="0" nodeType="withEffect">
                                  <p:stCondLst>
                                    <p:cond delay="500"/>
                                  </p:stCondLst>
                                  <p:childTnLst>
                                    <p:set>
                                      <p:cBhvr>
                                        <p:cTn id="160" dur="1" fill="hold">
                                          <p:stCondLst>
                                            <p:cond delay="0"/>
                                          </p:stCondLst>
                                        </p:cTn>
                                        <p:tgtEl>
                                          <p:spTgt spid="43"/>
                                        </p:tgtEl>
                                        <p:attrNameLst>
                                          <p:attrName>style.visibility</p:attrName>
                                        </p:attrNameLst>
                                      </p:cBhvr>
                                      <p:to>
                                        <p:strVal val="visible"/>
                                      </p:to>
                                    </p:set>
                                    <p:anim calcmode="lin" valueType="num">
                                      <p:cBhvr>
                                        <p:cTn id="161" dur="500" fill="hold"/>
                                        <p:tgtEl>
                                          <p:spTgt spid="43"/>
                                        </p:tgtEl>
                                        <p:attrNameLst>
                                          <p:attrName>ppt_w</p:attrName>
                                        </p:attrNameLst>
                                      </p:cBhvr>
                                      <p:tavLst>
                                        <p:tav tm="0">
                                          <p:val>
                                            <p:fltVal val="0"/>
                                          </p:val>
                                        </p:tav>
                                        <p:tav tm="100000">
                                          <p:val>
                                            <p:strVal val="#ppt_w"/>
                                          </p:val>
                                        </p:tav>
                                      </p:tavLst>
                                    </p:anim>
                                    <p:anim calcmode="lin" valueType="num">
                                      <p:cBhvr>
                                        <p:cTn id="162" dur="500" fill="hold"/>
                                        <p:tgtEl>
                                          <p:spTgt spid="43"/>
                                        </p:tgtEl>
                                        <p:attrNameLst>
                                          <p:attrName>ppt_h</p:attrName>
                                        </p:attrNameLst>
                                      </p:cBhvr>
                                      <p:tavLst>
                                        <p:tav tm="0">
                                          <p:val>
                                            <p:fltVal val="0"/>
                                          </p:val>
                                        </p:tav>
                                        <p:tav tm="100000">
                                          <p:val>
                                            <p:strVal val="#ppt_h"/>
                                          </p:val>
                                        </p:tav>
                                      </p:tavLst>
                                    </p:anim>
                                    <p:anim calcmode="lin" valueType="num">
                                      <p:cBhvr>
                                        <p:cTn id="163" dur="500" fill="hold"/>
                                        <p:tgtEl>
                                          <p:spTgt spid="43"/>
                                        </p:tgtEl>
                                        <p:attrNameLst>
                                          <p:attrName>style.rotation</p:attrName>
                                        </p:attrNameLst>
                                      </p:cBhvr>
                                      <p:tavLst>
                                        <p:tav tm="0">
                                          <p:val>
                                            <p:fltVal val="360"/>
                                          </p:val>
                                        </p:tav>
                                        <p:tav tm="100000">
                                          <p:val>
                                            <p:fltVal val="0"/>
                                          </p:val>
                                        </p:tav>
                                      </p:tavLst>
                                    </p:anim>
                                    <p:animEffect transition="in" filter="fade">
                                      <p:cBhvr>
                                        <p:cTn id="16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13" grpId="0"/>
      <p:bldP spid="17" grpId="0"/>
      <p:bldP spid="14" grpId="0"/>
      <p:bldP spid="5" grpId="0" animBg="1"/>
      <p:bldP spid="6" grpId="0" animBg="1"/>
      <p:bldP spid="8" grpId="0" animBg="1"/>
      <p:bldP spid="9" grpId="0" animBg="1"/>
      <p:bldP spid="10" grpId="0" animBg="1"/>
      <p:bldP spid="11" grpId="0" animBg="1"/>
      <p:bldP spid="12" grpId="0" animBg="1"/>
      <p:bldP spid="25" grpId="0" animBg="1"/>
      <p:bldP spid="26" grpId="0"/>
      <p:bldP spid="27" grpId="0" animBg="1"/>
      <p:bldP spid="28" grpId="0" animBg="1"/>
      <p:bldP spid="29" grpId="0" animBg="1"/>
      <p:bldP spid="30" grpId="0" animBg="1"/>
      <p:bldP spid="31" grpId="0" animBg="1"/>
      <p:bldP spid="41" grpId="0" animBg="1"/>
      <p:bldP spid="42"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Shape 99">
            <a:extLst>
              <a:ext uri="{FF2B5EF4-FFF2-40B4-BE49-F238E27FC236}">
                <a16:creationId xmlns:a16="http://schemas.microsoft.com/office/drawing/2014/main" id="{A0AD6B1B-6A6F-478C-AE04-3F1EB730AF4E}"/>
              </a:ext>
            </a:extLst>
          </p:cNvPr>
          <p:cNvSpPr/>
          <p:nvPr/>
        </p:nvSpPr>
        <p:spPr>
          <a:xfrm>
            <a:off x="45533" y="3522998"/>
            <a:ext cx="6216404" cy="3792202"/>
          </a:xfrm>
          <a:custGeom>
            <a:avLst/>
            <a:gdLst>
              <a:gd name="connsiteX0" fmla="*/ 4139200 w 6216404"/>
              <a:gd name="connsiteY0" fmla="*/ 0 h 3177899"/>
              <a:gd name="connsiteX1" fmla="*/ 6216404 w 6216404"/>
              <a:gd name="connsiteY1" fmla="*/ 3177899 h 3177899"/>
              <a:gd name="connsiteX2" fmla="*/ 0 w 6216404"/>
              <a:gd name="connsiteY2" fmla="*/ 3177899 h 3177899"/>
              <a:gd name="connsiteX3" fmla="*/ 0 w 6216404"/>
              <a:gd name="connsiteY3" fmla="*/ 2093557 h 3177899"/>
            </a:gdLst>
            <a:ahLst/>
            <a:cxnLst>
              <a:cxn ang="0">
                <a:pos x="connsiteX0" y="connsiteY0"/>
              </a:cxn>
              <a:cxn ang="0">
                <a:pos x="connsiteX1" y="connsiteY1"/>
              </a:cxn>
              <a:cxn ang="0">
                <a:pos x="connsiteX2" y="connsiteY2"/>
              </a:cxn>
              <a:cxn ang="0">
                <a:pos x="connsiteX3" y="connsiteY3"/>
              </a:cxn>
            </a:cxnLst>
            <a:rect l="l" t="t" r="r" b="b"/>
            <a:pathLst>
              <a:path w="6216404" h="3177899">
                <a:moveTo>
                  <a:pt x="4139200" y="0"/>
                </a:moveTo>
                <a:lnTo>
                  <a:pt x="6216404" y="3177899"/>
                </a:lnTo>
                <a:lnTo>
                  <a:pt x="0" y="3177899"/>
                </a:lnTo>
                <a:lnTo>
                  <a:pt x="0" y="20935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Isosceles Triangle 31">
            <a:extLst>
              <a:ext uri="{FF2B5EF4-FFF2-40B4-BE49-F238E27FC236}">
                <a16:creationId xmlns:a16="http://schemas.microsoft.com/office/drawing/2014/main" id="{B6CEFE53-7B3A-4943-8A2E-BC55E552D5FD}"/>
              </a:ext>
            </a:extLst>
          </p:cNvPr>
          <p:cNvSpPr/>
          <p:nvPr/>
        </p:nvSpPr>
        <p:spPr>
          <a:xfrm>
            <a:off x="399352" y="454551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DD80510-4909-4A44-99F8-C2756B176E72}"/>
              </a:ext>
            </a:extLst>
          </p:cNvPr>
          <p:cNvSpPr/>
          <p:nvPr/>
        </p:nvSpPr>
        <p:spPr>
          <a:xfrm rot="2700000">
            <a:off x="8052546" y="537355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1217387D-9220-4B70-BA92-744C6687C073}"/>
              </a:ext>
            </a:extLst>
          </p:cNvPr>
          <p:cNvSpPr/>
          <p:nvPr/>
        </p:nvSpPr>
        <p:spPr>
          <a:xfrm rot="9000000">
            <a:off x="5033386" y="375870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7C2E7F4C-DB08-4FF0-A014-A1E37F07FCCA}"/>
              </a:ext>
            </a:extLst>
          </p:cNvPr>
          <p:cNvSpPr/>
          <p:nvPr/>
        </p:nvSpPr>
        <p:spPr>
          <a:xfrm rot="6300000">
            <a:off x="6633485" y="620508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C77B1BD-A999-4CFE-82B7-1351981BFF87}"/>
              </a:ext>
            </a:extLst>
          </p:cNvPr>
          <p:cNvSpPr/>
          <p:nvPr/>
        </p:nvSpPr>
        <p:spPr>
          <a:xfrm rot="7200000">
            <a:off x="10175452" y="315882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E626EB9-4151-4EA0-9096-ABD8BAF468CF}"/>
              </a:ext>
            </a:extLst>
          </p:cNvPr>
          <p:cNvSpPr/>
          <p:nvPr/>
        </p:nvSpPr>
        <p:spPr>
          <a:xfrm rot="12401754">
            <a:off x="10597691" y="620929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01299CA3-2D0B-448C-9216-66A61B189C8A}"/>
              </a:ext>
            </a:extLst>
          </p:cNvPr>
          <p:cNvSpPr/>
          <p:nvPr/>
        </p:nvSpPr>
        <p:spPr>
          <a:xfrm rot="15307957">
            <a:off x="1026019" y="238085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CFF262C-1283-4995-ADFE-65C4A95A77F7}"/>
              </a:ext>
            </a:extLst>
          </p:cNvPr>
          <p:cNvSpPr/>
          <p:nvPr/>
        </p:nvSpPr>
        <p:spPr>
          <a:xfrm rot="6300000">
            <a:off x="11549263" y="225092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B315E93-AA92-471D-BA5F-5212578ED8C9}"/>
              </a:ext>
            </a:extLst>
          </p:cNvPr>
          <p:cNvSpPr/>
          <p:nvPr/>
        </p:nvSpPr>
        <p:spPr>
          <a:xfrm rot="9411965">
            <a:off x="7999246" y="176991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DF4533B-83CD-4B94-97BE-0A3D0EC70AB2}"/>
              </a:ext>
            </a:extLst>
          </p:cNvPr>
          <p:cNvSpPr txBox="1"/>
          <p:nvPr/>
        </p:nvSpPr>
        <p:spPr>
          <a:xfrm>
            <a:off x="6075574" y="2888235"/>
            <a:ext cx="5166535" cy="400110"/>
          </a:xfrm>
          <a:prstGeom prst="rect">
            <a:avLst/>
          </a:prstGeom>
          <a:noFill/>
        </p:spPr>
        <p:txBody>
          <a:bodyPr wrap="square" rtlCol="0">
            <a:spAutoFit/>
          </a:bodyPr>
          <a:lstStyle/>
          <a:p>
            <a:r>
              <a:rPr lang="en-GB" sz="2000" b="1" dirty="0">
                <a:solidFill>
                  <a:schemeClr val="accent1"/>
                </a:solidFill>
                <a:latin typeface="Poppins" panose="00000500000000000000" pitchFamily="2" charset="0"/>
                <a:cs typeface="Poppins" panose="00000500000000000000" pitchFamily="2" charset="0"/>
              </a:rPr>
              <a:t>Time &amp; Material Based Talent Hire</a:t>
            </a:r>
          </a:p>
        </p:txBody>
      </p:sp>
      <p:sp>
        <p:nvSpPr>
          <p:cNvPr id="14" name="TextBox 13">
            <a:extLst>
              <a:ext uri="{FF2B5EF4-FFF2-40B4-BE49-F238E27FC236}">
                <a16:creationId xmlns:a16="http://schemas.microsoft.com/office/drawing/2014/main" id="{DF6F87EE-B5C0-45F7-AF39-7097622553AB}"/>
              </a:ext>
            </a:extLst>
          </p:cNvPr>
          <p:cNvSpPr txBox="1"/>
          <p:nvPr/>
        </p:nvSpPr>
        <p:spPr>
          <a:xfrm>
            <a:off x="6075574" y="3368407"/>
            <a:ext cx="5717529" cy="2559162"/>
          </a:xfrm>
          <a:prstGeom prst="rect">
            <a:avLst/>
          </a:prstGeom>
          <a:noFill/>
        </p:spPr>
        <p:txBody>
          <a:bodyPr wrap="square" rtlCol="0">
            <a:spAutoFit/>
          </a:bodyPr>
          <a:lstStyle/>
          <a:p>
            <a:pPr algn="just">
              <a:lnSpc>
                <a:spcPct val="150000"/>
              </a:lnSpc>
            </a:pPr>
            <a:r>
              <a:rPr lang="en-US" sz="1200" dirty="0">
                <a:latin typeface="Poppins" panose="00000500000000000000" pitchFamily="2" charset="0"/>
                <a:cs typeface="Poppins" panose="00000500000000000000" pitchFamily="2" charset="0"/>
              </a:rPr>
              <a:t>Sometimes our partners don't need an entire Stratton Silo and are only missing a minor element, whether that be a project manager, C# or C++ specialist, Architect or a general developer within their internal team. At Stratton, we can fill that gap and enable your project to get back on time and deliver for the interested parties. We can facilitate our talent-hiring model, starting anywhere from a two-week allotment to 24-month contracts. This flexibility empowers and engages our partners to stay focused on what they are good at and leave the things they need assistance with to our team.</a:t>
            </a:r>
            <a:endParaRPr lang="en-GB" sz="1200" dirty="0">
              <a:latin typeface="Poppins" panose="00000500000000000000" pitchFamily="2" charset="0"/>
              <a:cs typeface="Poppins" panose="00000500000000000000" pitchFamily="2" charset="0"/>
            </a:endParaRPr>
          </a:p>
        </p:txBody>
      </p:sp>
      <p:pic>
        <p:nvPicPr>
          <p:cNvPr id="7" name="Picture Placeholder 6">
            <a:extLst>
              <a:ext uri="{FF2B5EF4-FFF2-40B4-BE49-F238E27FC236}">
                <a16:creationId xmlns:a16="http://schemas.microsoft.com/office/drawing/2014/main" id="{01EED91D-A1FE-3452-4BB0-F8A5BA5BBA1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15" b="9915"/>
          <a:stretch/>
        </p:blipFill>
        <p:spPr>
          <a:xfrm>
            <a:off x="-24422" y="-60960"/>
            <a:ext cx="7987935" cy="7987935"/>
          </a:xfrm>
        </p:spPr>
      </p:pic>
      <p:sp>
        <p:nvSpPr>
          <p:cNvPr id="17" name="Title 3">
            <a:extLst>
              <a:ext uri="{FF2B5EF4-FFF2-40B4-BE49-F238E27FC236}">
                <a16:creationId xmlns:a16="http://schemas.microsoft.com/office/drawing/2014/main" id="{632B89AE-4278-45DF-84D2-D3BEFEEABF22}"/>
              </a:ext>
            </a:extLst>
          </p:cNvPr>
          <p:cNvSpPr>
            <a:spLocks noGrp="1"/>
          </p:cNvSpPr>
          <p:nvPr>
            <p:ph type="title"/>
          </p:nvPr>
        </p:nvSpPr>
        <p:spPr>
          <a:xfrm>
            <a:off x="6095999" y="1984325"/>
            <a:ext cx="6096001" cy="823848"/>
          </a:xfrm>
        </p:spPr>
        <p:txBody>
          <a:bodyPr/>
          <a:lstStyle/>
          <a:p>
            <a:r>
              <a:rPr lang="en-US" dirty="0">
                <a:solidFill>
                  <a:schemeClr val="accent5">
                    <a:lumMod val="50000"/>
                  </a:schemeClr>
                </a:solidFill>
                <a:latin typeface="Poppins" panose="00000500000000000000" pitchFamily="2" charset="0"/>
                <a:cs typeface="Poppins" panose="00000500000000000000" pitchFamily="2" charset="0"/>
              </a:rPr>
              <a:t>Service #3</a:t>
            </a:r>
          </a:p>
        </p:txBody>
      </p:sp>
      <p:sp>
        <p:nvSpPr>
          <p:cNvPr id="2" name="Isosceles Triangle 1">
            <a:extLst>
              <a:ext uri="{FF2B5EF4-FFF2-40B4-BE49-F238E27FC236}">
                <a16:creationId xmlns:a16="http://schemas.microsoft.com/office/drawing/2014/main" id="{D4695429-03AB-FDE5-D5B3-12FC7CC3F4E4}"/>
              </a:ext>
            </a:extLst>
          </p:cNvPr>
          <p:cNvSpPr/>
          <p:nvPr/>
        </p:nvSpPr>
        <p:spPr>
          <a:xfrm rot="9000000" flipV="1">
            <a:off x="-1503635" y="3033814"/>
            <a:ext cx="4611359" cy="5876290"/>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0203CE97-4092-2BF9-6171-ED70DD4FE682}"/>
              </a:ext>
            </a:extLst>
          </p:cNvPr>
          <p:cNvSpPr/>
          <p:nvPr/>
        </p:nvSpPr>
        <p:spPr>
          <a:xfrm rot="9000000" flipV="1">
            <a:off x="-1661115" y="2989424"/>
            <a:ext cx="4611359" cy="5876290"/>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2260BFEA-B671-27C4-6D26-56179CC6B85E}"/>
              </a:ext>
            </a:extLst>
          </p:cNvPr>
          <p:cNvSpPr/>
          <p:nvPr/>
        </p:nvSpPr>
        <p:spPr>
          <a:xfrm rot="9000000">
            <a:off x="3530156" y="459870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3A661DAD-0503-79E2-CE63-A4ECAEE6C74C}"/>
              </a:ext>
            </a:extLst>
          </p:cNvPr>
          <p:cNvSpPr/>
          <p:nvPr/>
        </p:nvSpPr>
        <p:spPr>
          <a:xfrm rot="1902300">
            <a:off x="3521328" y="568023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4C14979-11C7-914B-7495-8444E6590009}"/>
              </a:ext>
            </a:extLst>
          </p:cNvPr>
          <p:cNvSpPr/>
          <p:nvPr/>
        </p:nvSpPr>
        <p:spPr>
          <a:xfrm rot="9000000">
            <a:off x="9252816" y="49749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917D4BAB-B3AE-3E2A-D146-B9CDBEC73570}"/>
              </a:ext>
            </a:extLst>
          </p:cNvPr>
          <p:cNvSpPr/>
          <p:nvPr/>
        </p:nvSpPr>
        <p:spPr>
          <a:xfrm rot="6785465">
            <a:off x="4124183" y="506103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B5F98678-A8B1-BF8B-C2F6-598ECBD47984}"/>
              </a:ext>
            </a:extLst>
          </p:cNvPr>
          <p:cNvSpPr/>
          <p:nvPr/>
        </p:nvSpPr>
        <p:spPr>
          <a:xfrm rot="9000000">
            <a:off x="4621443" y="623636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A0AEFCC6-C71C-BEAB-C077-AF077DFD7E66}"/>
              </a:ext>
            </a:extLst>
          </p:cNvPr>
          <p:cNvSpPr/>
          <p:nvPr/>
        </p:nvSpPr>
        <p:spPr>
          <a:xfrm rot="9000000">
            <a:off x="4235650" y="435626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B145355E-BFEE-C888-8A49-9D5CA1F60F43}"/>
              </a:ext>
            </a:extLst>
          </p:cNvPr>
          <p:cNvSpPr/>
          <p:nvPr/>
        </p:nvSpPr>
        <p:spPr>
          <a:xfrm rot="9000000">
            <a:off x="4076304" y="654204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7519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49" presetClass="entr" presetSubtype="0" decel="100000" fill="hold" grpId="0" nodeType="withEffect">
                                  <p:stCondLst>
                                    <p:cond delay="50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 calcmode="lin" valueType="num">
                                      <p:cBhvr>
                                        <p:cTn id="24" dur="500" fill="hold"/>
                                        <p:tgtEl>
                                          <p:spTgt spid="32"/>
                                        </p:tgtEl>
                                        <p:attrNameLst>
                                          <p:attrName>style.rotation</p:attrName>
                                        </p:attrNameLst>
                                      </p:cBhvr>
                                      <p:tavLst>
                                        <p:tav tm="0">
                                          <p:val>
                                            <p:fltVal val="360"/>
                                          </p:val>
                                        </p:tav>
                                        <p:tav tm="100000">
                                          <p:val>
                                            <p:fltVal val="0"/>
                                          </p:val>
                                        </p:tav>
                                      </p:tavLst>
                                    </p:anim>
                                    <p:animEffect transition="in" filter="fade">
                                      <p:cBhvr>
                                        <p:cTn id="25" dur="500"/>
                                        <p:tgtEl>
                                          <p:spTgt spid="32"/>
                                        </p:tgtEl>
                                      </p:cBhvr>
                                    </p:animEffect>
                                  </p:childTnLst>
                                </p:cTn>
                              </p:par>
                              <p:par>
                                <p:cTn id="26" presetID="49" presetClass="entr" presetSubtype="0" decel="100000" fill="hold" grpId="0" nodeType="withEffect">
                                  <p:stCondLst>
                                    <p:cond delay="5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500" fill="hold"/>
                                        <p:tgtEl>
                                          <p:spTgt spid="38"/>
                                        </p:tgtEl>
                                        <p:attrNameLst>
                                          <p:attrName>ppt_w</p:attrName>
                                        </p:attrNameLst>
                                      </p:cBhvr>
                                      <p:tavLst>
                                        <p:tav tm="0">
                                          <p:val>
                                            <p:fltVal val="0"/>
                                          </p:val>
                                        </p:tav>
                                        <p:tav tm="100000">
                                          <p:val>
                                            <p:strVal val="#ppt_w"/>
                                          </p:val>
                                        </p:tav>
                                      </p:tavLst>
                                    </p:anim>
                                    <p:anim calcmode="lin" valueType="num">
                                      <p:cBhvr>
                                        <p:cTn id="29" dur="500" fill="hold"/>
                                        <p:tgtEl>
                                          <p:spTgt spid="38"/>
                                        </p:tgtEl>
                                        <p:attrNameLst>
                                          <p:attrName>ppt_h</p:attrName>
                                        </p:attrNameLst>
                                      </p:cBhvr>
                                      <p:tavLst>
                                        <p:tav tm="0">
                                          <p:val>
                                            <p:fltVal val="0"/>
                                          </p:val>
                                        </p:tav>
                                        <p:tav tm="100000">
                                          <p:val>
                                            <p:strVal val="#ppt_h"/>
                                          </p:val>
                                        </p:tav>
                                      </p:tavLst>
                                    </p:anim>
                                    <p:anim calcmode="lin" valueType="num">
                                      <p:cBhvr>
                                        <p:cTn id="30" dur="500" fill="hold"/>
                                        <p:tgtEl>
                                          <p:spTgt spid="38"/>
                                        </p:tgtEl>
                                        <p:attrNameLst>
                                          <p:attrName>style.rotation</p:attrName>
                                        </p:attrNameLst>
                                      </p:cBhvr>
                                      <p:tavLst>
                                        <p:tav tm="0">
                                          <p:val>
                                            <p:fltVal val="360"/>
                                          </p:val>
                                        </p:tav>
                                        <p:tav tm="100000">
                                          <p:val>
                                            <p:fltVal val="0"/>
                                          </p:val>
                                        </p:tav>
                                      </p:tavLst>
                                    </p:anim>
                                    <p:animEffect transition="in" filter="fade">
                                      <p:cBhvr>
                                        <p:cTn id="31" dur="500"/>
                                        <p:tgtEl>
                                          <p:spTgt spid="38"/>
                                        </p:tgtEl>
                                      </p:cBhvr>
                                    </p:animEffect>
                                  </p:childTnLst>
                                </p:cTn>
                              </p:par>
                              <p:par>
                                <p:cTn id="32" presetID="49" presetClass="entr" presetSubtype="0" decel="100000" fill="hold" grpId="0" nodeType="withEffect">
                                  <p:stCondLst>
                                    <p:cond delay="50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 calcmode="lin" valueType="num">
                                      <p:cBhvr>
                                        <p:cTn id="36" dur="500" fill="hold"/>
                                        <p:tgtEl>
                                          <p:spTgt spid="34"/>
                                        </p:tgtEl>
                                        <p:attrNameLst>
                                          <p:attrName>style.rotation</p:attrName>
                                        </p:attrNameLst>
                                      </p:cBhvr>
                                      <p:tavLst>
                                        <p:tav tm="0">
                                          <p:val>
                                            <p:fltVal val="360"/>
                                          </p:val>
                                        </p:tav>
                                        <p:tav tm="100000">
                                          <p:val>
                                            <p:fltVal val="0"/>
                                          </p:val>
                                        </p:tav>
                                      </p:tavLst>
                                    </p:anim>
                                    <p:animEffect transition="in" filter="fade">
                                      <p:cBhvr>
                                        <p:cTn id="37" dur="500"/>
                                        <p:tgtEl>
                                          <p:spTgt spid="34"/>
                                        </p:tgtEl>
                                      </p:cBhvr>
                                    </p:animEffect>
                                  </p:childTnLst>
                                </p:cTn>
                              </p:par>
                              <p:par>
                                <p:cTn id="38" presetID="49" presetClass="entr" presetSubtype="0" decel="10000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 calcmode="lin" valueType="num">
                                      <p:cBhvr>
                                        <p:cTn id="42" dur="500" fill="hold"/>
                                        <p:tgtEl>
                                          <p:spTgt spid="35"/>
                                        </p:tgtEl>
                                        <p:attrNameLst>
                                          <p:attrName>style.rotation</p:attrName>
                                        </p:attrNameLst>
                                      </p:cBhvr>
                                      <p:tavLst>
                                        <p:tav tm="0">
                                          <p:val>
                                            <p:fltVal val="360"/>
                                          </p:val>
                                        </p:tav>
                                        <p:tav tm="100000">
                                          <p:val>
                                            <p:fltVal val="0"/>
                                          </p:val>
                                        </p:tav>
                                      </p:tavLst>
                                    </p:anim>
                                    <p:animEffect transition="in" filter="fade">
                                      <p:cBhvr>
                                        <p:cTn id="43" dur="500"/>
                                        <p:tgtEl>
                                          <p:spTgt spid="35"/>
                                        </p:tgtEl>
                                      </p:cBhvr>
                                    </p:animEffect>
                                  </p:childTnLst>
                                </p:cTn>
                              </p:par>
                              <p:par>
                                <p:cTn id="44" presetID="49" presetClass="entr" presetSubtype="0" decel="100000" fill="hold" grpId="0" nodeType="withEffect">
                                  <p:stCondLst>
                                    <p:cond delay="500"/>
                                  </p:stCondLst>
                                  <p:childTnLst>
                                    <p:set>
                                      <p:cBhvr>
                                        <p:cTn id="45" dur="1" fill="hold">
                                          <p:stCondLst>
                                            <p:cond delay="0"/>
                                          </p:stCondLst>
                                        </p:cTn>
                                        <p:tgtEl>
                                          <p:spTgt spid="33"/>
                                        </p:tgtEl>
                                        <p:attrNameLst>
                                          <p:attrName>style.visibility</p:attrName>
                                        </p:attrNameLst>
                                      </p:cBhvr>
                                      <p:to>
                                        <p:strVal val="visible"/>
                                      </p:to>
                                    </p:set>
                                    <p:anim calcmode="lin" valueType="num">
                                      <p:cBhvr>
                                        <p:cTn id="46" dur="500" fill="hold"/>
                                        <p:tgtEl>
                                          <p:spTgt spid="33"/>
                                        </p:tgtEl>
                                        <p:attrNameLst>
                                          <p:attrName>ppt_w</p:attrName>
                                        </p:attrNameLst>
                                      </p:cBhvr>
                                      <p:tavLst>
                                        <p:tav tm="0">
                                          <p:val>
                                            <p:fltVal val="0"/>
                                          </p:val>
                                        </p:tav>
                                        <p:tav tm="100000">
                                          <p:val>
                                            <p:strVal val="#ppt_w"/>
                                          </p:val>
                                        </p:tav>
                                      </p:tavLst>
                                    </p:anim>
                                    <p:anim calcmode="lin" valueType="num">
                                      <p:cBhvr>
                                        <p:cTn id="47" dur="500" fill="hold"/>
                                        <p:tgtEl>
                                          <p:spTgt spid="33"/>
                                        </p:tgtEl>
                                        <p:attrNameLst>
                                          <p:attrName>ppt_h</p:attrName>
                                        </p:attrNameLst>
                                      </p:cBhvr>
                                      <p:tavLst>
                                        <p:tav tm="0">
                                          <p:val>
                                            <p:fltVal val="0"/>
                                          </p:val>
                                        </p:tav>
                                        <p:tav tm="100000">
                                          <p:val>
                                            <p:strVal val="#ppt_h"/>
                                          </p:val>
                                        </p:tav>
                                      </p:tavLst>
                                    </p:anim>
                                    <p:anim calcmode="lin" valueType="num">
                                      <p:cBhvr>
                                        <p:cTn id="48" dur="500" fill="hold"/>
                                        <p:tgtEl>
                                          <p:spTgt spid="33"/>
                                        </p:tgtEl>
                                        <p:attrNameLst>
                                          <p:attrName>style.rotation</p:attrName>
                                        </p:attrNameLst>
                                      </p:cBhvr>
                                      <p:tavLst>
                                        <p:tav tm="0">
                                          <p:val>
                                            <p:fltVal val="360"/>
                                          </p:val>
                                        </p:tav>
                                        <p:tav tm="100000">
                                          <p:val>
                                            <p:fltVal val="0"/>
                                          </p:val>
                                        </p:tav>
                                      </p:tavLst>
                                    </p:anim>
                                    <p:animEffect transition="in" filter="fade">
                                      <p:cBhvr>
                                        <p:cTn id="49" dur="500"/>
                                        <p:tgtEl>
                                          <p:spTgt spid="33"/>
                                        </p:tgtEl>
                                      </p:cBhvr>
                                    </p:animEffect>
                                  </p:childTnLst>
                                </p:cTn>
                              </p:par>
                              <p:par>
                                <p:cTn id="50" presetID="49" presetClass="entr" presetSubtype="0" decel="100000" fill="hold" grpId="0" nodeType="withEffect">
                                  <p:stCondLst>
                                    <p:cond delay="50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 calcmode="lin" valueType="num">
                                      <p:cBhvr>
                                        <p:cTn id="54" dur="500" fill="hold"/>
                                        <p:tgtEl>
                                          <p:spTgt spid="37"/>
                                        </p:tgtEl>
                                        <p:attrNameLst>
                                          <p:attrName>style.rotation</p:attrName>
                                        </p:attrNameLst>
                                      </p:cBhvr>
                                      <p:tavLst>
                                        <p:tav tm="0">
                                          <p:val>
                                            <p:fltVal val="360"/>
                                          </p:val>
                                        </p:tav>
                                        <p:tav tm="100000">
                                          <p:val>
                                            <p:fltVal val="0"/>
                                          </p:val>
                                        </p:tav>
                                      </p:tavLst>
                                    </p:anim>
                                    <p:animEffect transition="in" filter="fade">
                                      <p:cBhvr>
                                        <p:cTn id="55" dur="500"/>
                                        <p:tgtEl>
                                          <p:spTgt spid="37"/>
                                        </p:tgtEl>
                                      </p:cBhvr>
                                    </p:animEffect>
                                  </p:childTnLst>
                                </p:cTn>
                              </p:par>
                              <p:par>
                                <p:cTn id="56" presetID="49" presetClass="entr" presetSubtype="0" decel="100000" fill="hold" grpId="0" nodeType="withEffect">
                                  <p:stCondLst>
                                    <p:cond delay="5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500"/>
                                  </p:stCondLst>
                                  <p:childTnLst>
                                    <p:set>
                                      <p:cBhvr>
                                        <p:cTn id="63" dur="1" fill="hold">
                                          <p:stCondLst>
                                            <p:cond delay="0"/>
                                          </p:stCondLst>
                                        </p:cTn>
                                        <p:tgtEl>
                                          <p:spTgt spid="39"/>
                                        </p:tgtEl>
                                        <p:attrNameLst>
                                          <p:attrName>style.visibility</p:attrName>
                                        </p:attrNameLst>
                                      </p:cBhvr>
                                      <p:to>
                                        <p:strVal val="visible"/>
                                      </p:to>
                                    </p:set>
                                    <p:anim calcmode="lin" valueType="num">
                                      <p:cBhvr>
                                        <p:cTn id="64" dur="500" fill="hold"/>
                                        <p:tgtEl>
                                          <p:spTgt spid="39"/>
                                        </p:tgtEl>
                                        <p:attrNameLst>
                                          <p:attrName>ppt_w</p:attrName>
                                        </p:attrNameLst>
                                      </p:cBhvr>
                                      <p:tavLst>
                                        <p:tav tm="0">
                                          <p:val>
                                            <p:fltVal val="0"/>
                                          </p:val>
                                        </p:tav>
                                        <p:tav tm="100000">
                                          <p:val>
                                            <p:strVal val="#ppt_w"/>
                                          </p:val>
                                        </p:tav>
                                      </p:tavLst>
                                    </p:anim>
                                    <p:anim calcmode="lin" valueType="num">
                                      <p:cBhvr>
                                        <p:cTn id="65" dur="500" fill="hold"/>
                                        <p:tgtEl>
                                          <p:spTgt spid="39"/>
                                        </p:tgtEl>
                                        <p:attrNameLst>
                                          <p:attrName>ppt_h</p:attrName>
                                        </p:attrNameLst>
                                      </p:cBhvr>
                                      <p:tavLst>
                                        <p:tav tm="0">
                                          <p:val>
                                            <p:fltVal val="0"/>
                                          </p:val>
                                        </p:tav>
                                        <p:tav tm="100000">
                                          <p:val>
                                            <p:strVal val="#ppt_h"/>
                                          </p:val>
                                        </p:tav>
                                      </p:tavLst>
                                    </p:anim>
                                    <p:anim calcmode="lin" valueType="num">
                                      <p:cBhvr>
                                        <p:cTn id="66" dur="500" fill="hold"/>
                                        <p:tgtEl>
                                          <p:spTgt spid="39"/>
                                        </p:tgtEl>
                                        <p:attrNameLst>
                                          <p:attrName>style.rotation</p:attrName>
                                        </p:attrNameLst>
                                      </p:cBhvr>
                                      <p:tavLst>
                                        <p:tav tm="0">
                                          <p:val>
                                            <p:fltVal val="360"/>
                                          </p:val>
                                        </p:tav>
                                        <p:tav tm="100000">
                                          <p:val>
                                            <p:fltVal val="0"/>
                                          </p:val>
                                        </p:tav>
                                      </p:tavLst>
                                    </p:anim>
                                    <p:animEffect transition="in" filter="fade">
                                      <p:cBhvr>
                                        <p:cTn id="67" dur="500"/>
                                        <p:tgtEl>
                                          <p:spTgt spid="39"/>
                                        </p:tgtEl>
                                      </p:cBhvr>
                                    </p:animEffect>
                                  </p:childTnLst>
                                </p:cTn>
                              </p:par>
                              <p:par>
                                <p:cTn id="68" presetID="49" presetClass="entr" presetSubtype="0" decel="100000" fill="hold" grpId="0" nodeType="withEffect">
                                  <p:stCondLst>
                                    <p:cond delay="500"/>
                                  </p:stCondLst>
                                  <p:childTnLst>
                                    <p:set>
                                      <p:cBhvr>
                                        <p:cTn id="69" dur="1" fill="hold">
                                          <p:stCondLst>
                                            <p:cond delay="0"/>
                                          </p:stCondLst>
                                        </p:cTn>
                                        <p:tgtEl>
                                          <p:spTgt spid="40"/>
                                        </p:tgtEl>
                                        <p:attrNameLst>
                                          <p:attrName>style.visibility</p:attrName>
                                        </p:attrNameLst>
                                      </p:cBhvr>
                                      <p:to>
                                        <p:strVal val="visible"/>
                                      </p:to>
                                    </p:set>
                                    <p:anim calcmode="lin" valueType="num">
                                      <p:cBhvr>
                                        <p:cTn id="70" dur="500" fill="hold"/>
                                        <p:tgtEl>
                                          <p:spTgt spid="40"/>
                                        </p:tgtEl>
                                        <p:attrNameLst>
                                          <p:attrName>ppt_w</p:attrName>
                                        </p:attrNameLst>
                                      </p:cBhvr>
                                      <p:tavLst>
                                        <p:tav tm="0">
                                          <p:val>
                                            <p:fltVal val="0"/>
                                          </p:val>
                                        </p:tav>
                                        <p:tav tm="100000">
                                          <p:val>
                                            <p:strVal val="#ppt_w"/>
                                          </p:val>
                                        </p:tav>
                                      </p:tavLst>
                                    </p:anim>
                                    <p:anim calcmode="lin" valueType="num">
                                      <p:cBhvr>
                                        <p:cTn id="71" dur="500" fill="hold"/>
                                        <p:tgtEl>
                                          <p:spTgt spid="40"/>
                                        </p:tgtEl>
                                        <p:attrNameLst>
                                          <p:attrName>ppt_h</p:attrName>
                                        </p:attrNameLst>
                                      </p:cBhvr>
                                      <p:tavLst>
                                        <p:tav tm="0">
                                          <p:val>
                                            <p:fltVal val="0"/>
                                          </p:val>
                                        </p:tav>
                                        <p:tav tm="100000">
                                          <p:val>
                                            <p:strVal val="#ppt_h"/>
                                          </p:val>
                                        </p:tav>
                                      </p:tavLst>
                                    </p:anim>
                                    <p:anim calcmode="lin" valueType="num">
                                      <p:cBhvr>
                                        <p:cTn id="72" dur="500" fill="hold"/>
                                        <p:tgtEl>
                                          <p:spTgt spid="40"/>
                                        </p:tgtEl>
                                        <p:attrNameLst>
                                          <p:attrName>style.rotation</p:attrName>
                                        </p:attrNameLst>
                                      </p:cBhvr>
                                      <p:tavLst>
                                        <p:tav tm="0">
                                          <p:val>
                                            <p:fltVal val="360"/>
                                          </p:val>
                                        </p:tav>
                                        <p:tav tm="100000">
                                          <p:val>
                                            <p:fltVal val="0"/>
                                          </p:val>
                                        </p:tav>
                                      </p:tavLst>
                                    </p:anim>
                                    <p:animEffect transition="in" filter="fade">
                                      <p:cBhvr>
                                        <p:cTn id="73" dur="500"/>
                                        <p:tgtEl>
                                          <p:spTgt spid="40"/>
                                        </p:tgtEl>
                                      </p:cBhvr>
                                    </p:animEffect>
                                  </p:childTnLst>
                                </p:cTn>
                              </p:par>
                              <p:par>
                                <p:cTn id="74" presetID="49" presetClass="entr" presetSubtype="0" decel="100000" fill="hold" grpId="0" nodeType="withEffect">
                                  <p:stCondLst>
                                    <p:cond delay="500"/>
                                  </p:stCondLst>
                                  <p:childTnLst>
                                    <p:set>
                                      <p:cBhvr>
                                        <p:cTn id="75" dur="1" fill="hold">
                                          <p:stCondLst>
                                            <p:cond delay="0"/>
                                          </p:stCondLst>
                                        </p:cTn>
                                        <p:tgtEl>
                                          <p:spTgt spid="2"/>
                                        </p:tgtEl>
                                        <p:attrNameLst>
                                          <p:attrName>style.visibility</p:attrName>
                                        </p:attrNameLst>
                                      </p:cBhvr>
                                      <p:to>
                                        <p:strVal val="visible"/>
                                      </p:to>
                                    </p:set>
                                    <p:anim calcmode="lin" valueType="num">
                                      <p:cBhvr>
                                        <p:cTn id="76" dur="500" fill="hold"/>
                                        <p:tgtEl>
                                          <p:spTgt spid="2"/>
                                        </p:tgtEl>
                                        <p:attrNameLst>
                                          <p:attrName>ppt_w</p:attrName>
                                        </p:attrNameLst>
                                      </p:cBhvr>
                                      <p:tavLst>
                                        <p:tav tm="0">
                                          <p:val>
                                            <p:fltVal val="0"/>
                                          </p:val>
                                        </p:tav>
                                        <p:tav tm="100000">
                                          <p:val>
                                            <p:strVal val="#ppt_w"/>
                                          </p:val>
                                        </p:tav>
                                      </p:tavLst>
                                    </p:anim>
                                    <p:anim calcmode="lin" valueType="num">
                                      <p:cBhvr>
                                        <p:cTn id="77" dur="500" fill="hold"/>
                                        <p:tgtEl>
                                          <p:spTgt spid="2"/>
                                        </p:tgtEl>
                                        <p:attrNameLst>
                                          <p:attrName>ppt_h</p:attrName>
                                        </p:attrNameLst>
                                      </p:cBhvr>
                                      <p:tavLst>
                                        <p:tav tm="0">
                                          <p:val>
                                            <p:fltVal val="0"/>
                                          </p:val>
                                        </p:tav>
                                        <p:tav tm="100000">
                                          <p:val>
                                            <p:strVal val="#ppt_h"/>
                                          </p:val>
                                        </p:tav>
                                      </p:tavLst>
                                    </p:anim>
                                    <p:anim calcmode="lin" valueType="num">
                                      <p:cBhvr>
                                        <p:cTn id="78" dur="500" fill="hold"/>
                                        <p:tgtEl>
                                          <p:spTgt spid="2"/>
                                        </p:tgtEl>
                                        <p:attrNameLst>
                                          <p:attrName>style.rotation</p:attrName>
                                        </p:attrNameLst>
                                      </p:cBhvr>
                                      <p:tavLst>
                                        <p:tav tm="0">
                                          <p:val>
                                            <p:fltVal val="360"/>
                                          </p:val>
                                        </p:tav>
                                        <p:tav tm="100000">
                                          <p:val>
                                            <p:fltVal val="0"/>
                                          </p:val>
                                        </p:tav>
                                      </p:tavLst>
                                    </p:anim>
                                    <p:animEffect transition="in" filter="fade">
                                      <p:cBhvr>
                                        <p:cTn id="79" dur="500"/>
                                        <p:tgtEl>
                                          <p:spTgt spid="2"/>
                                        </p:tgtEl>
                                      </p:cBhvr>
                                    </p:animEffect>
                                  </p:childTnLst>
                                </p:cTn>
                              </p:par>
                              <p:par>
                                <p:cTn id="80" presetID="49" presetClass="entr" presetSubtype="0" decel="100000" fill="hold" grpId="0" nodeType="withEffect">
                                  <p:stCondLst>
                                    <p:cond delay="500"/>
                                  </p:stCondLst>
                                  <p:childTnLst>
                                    <p:set>
                                      <p:cBhvr>
                                        <p:cTn id="81" dur="1" fill="hold">
                                          <p:stCondLst>
                                            <p:cond delay="0"/>
                                          </p:stCondLst>
                                        </p:cTn>
                                        <p:tgtEl>
                                          <p:spTgt spid="3"/>
                                        </p:tgtEl>
                                        <p:attrNameLst>
                                          <p:attrName>style.visibility</p:attrName>
                                        </p:attrNameLst>
                                      </p:cBhvr>
                                      <p:to>
                                        <p:strVal val="visible"/>
                                      </p:to>
                                    </p:set>
                                    <p:anim calcmode="lin" valueType="num">
                                      <p:cBhvr>
                                        <p:cTn id="82" dur="500" fill="hold"/>
                                        <p:tgtEl>
                                          <p:spTgt spid="3"/>
                                        </p:tgtEl>
                                        <p:attrNameLst>
                                          <p:attrName>ppt_w</p:attrName>
                                        </p:attrNameLst>
                                      </p:cBhvr>
                                      <p:tavLst>
                                        <p:tav tm="0">
                                          <p:val>
                                            <p:fltVal val="0"/>
                                          </p:val>
                                        </p:tav>
                                        <p:tav tm="100000">
                                          <p:val>
                                            <p:strVal val="#ppt_w"/>
                                          </p:val>
                                        </p:tav>
                                      </p:tavLst>
                                    </p:anim>
                                    <p:anim calcmode="lin" valueType="num">
                                      <p:cBhvr>
                                        <p:cTn id="83" dur="500" fill="hold"/>
                                        <p:tgtEl>
                                          <p:spTgt spid="3"/>
                                        </p:tgtEl>
                                        <p:attrNameLst>
                                          <p:attrName>ppt_h</p:attrName>
                                        </p:attrNameLst>
                                      </p:cBhvr>
                                      <p:tavLst>
                                        <p:tav tm="0">
                                          <p:val>
                                            <p:fltVal val="0"/>
                                          </p:val>
                                        </p:tav>
                                        <p:tav tm="100000">
                                          <p:val>
                                            <p:strVal val="#ppt_h"/>
                                          </p:val>
                                        </p:tav>
                                      </p:tavLst>
                                    </p:anim>
                                    <p:anim calcmode="lin" valueType="num">
                                      <p:cBhvr>
                                        <p:cTn id="84" dur="500" fill="hold"/>
                                        <p:tgtEl>
                                          <p:spTgt spid="3"/>
                                        </p:tgtEl>
                                        <p:attrNameLst>
                                          <p:attrName>style.rotation</p:attrName>
                                        </p:attrNameLst>
                                      </p:cBhvr>
                                      <p:tavLst>
                                        <p:tav tm="0">
                                          <p:val>
                                            <p:fltVal val="360"/>
                                          </p:val>
                                        </p:tav>
                                        <p:tav tm="100000">
                                          <p:val>
                                            <p:fltVal val="0"/>
                                          </p:val>
                                        </p:tav>
                                      </p:tavLst>
                                    </p:anim>
                                    <p:animEffect transition="in" filter="fade">
                                      <p:cBhvr>
                                        <p:cTn id="85" dur="500"/>
                                        <p:tgtEl>
                                          <p:spTgt spid="3"/>
                                        </p:tgtEl>
                                      </p:cBhvr>
                                    </p:animEffect>
                                  </p:childTnLst>
                                </p:cTn>
                              </p:par>
                              <p:par>
                                <p:cTn id="86" presetID="49" presetClass="entr" presetSubtype="0" decel="100000" fill="hold" grpId="0" nodeType="withEffect">
                                  <p:stCondLst>
                                    <p:cond delay="500"/>
                                  </p:stCondLst>
                                  <p:childTnLst>
                                    <p:set>
                                      <p:cBhvr>
                                        <p:cTn id="87" dur="1" fill="hold">
                                          <p:stCondLst>
                                            <p:cond delay="0"/>
                                          </p:stCondLst>
                                        </p:cTn>
                                        <p:tgtEl>
                                          <p:spTgt spid="5"/>
                                        </p:tgtEl>
                                        <p:attrNameLst>
                                          <p:attrName>style.visibility</p:attrName>
                                        </p:attrNameLst>
                                      </p:cBhvr>
                                      <p:to>
                                        <p:strVal val="visible"/>
                                      </p:to>
                                    </p:set>
                                    <p:anim calcmode="lin" valueType="num">
                                      <p:cBhvr>
                                        <p:cTn id="88" dur="500" fill="hold"/>
                                        <p:tgtEl>
                                          <p:spTgt spid="5"/>
                                        </p:tgtEl>
                                        <p:attrNameLst>
                                          <p:attrName>ppt_w</p:attrName>
                                        </p:attrNameLst>
                                      </p:cBhvr>
                                      <p:tavLst>
                                        <p:tav tm="0">
                                          <p:val>
                                            <p:fltVal val="0"/>
                                          </p:val>
                                        </p:tav>
                                        <p:tav tm="100000">
                                          <p:val>
                                            <p:strVal val="#ppt_w"/>
                                          </p:val>
                                        </p:tav>
                                      </p:tavLst>
                                    </p:anim>
                                    <p:anim calcmode="lin" valueType="num">
                                      <p:cBhvr>
                                        <p:cTn id="89" dur="500" fill="hold"/>
                                        <p:tgtEl>
                                          <p:spTgt spid="5"/>
                                        </p:tgtEl>
                                        <p:attrNameLst>
                                          <p:attrName>ppt_h</p:attrName>
                                        </p:attrNameLst>
                                      </p:cBhvr>
                                      <p:tavLst>
                                        <p:tav tm="0">
                                          <p:val>
                                            <p:fltVal val="0"/>
                                          </p:val>
                                        </p:tav>
                                        <p:tav tm="100000">
                                          <p:val>
                                            <p:strVal val="#ppt_h"/>
                                          </p:val>
                                        </p:tav>
                                      </p:tavLst>
                                    </p:anim>
                                    <p:anim calcmode="lin" valueType="num">
                                      <p:cBhvr>
                                        <p:cTn id="90" dur="500" fill="hold"/>
                                        <p:tgtEl>
                                          <p:spTgt spid="5"/>
                                        </p:tgtEl>
                                        <p:attrNameLst>
                                          <p:attrName>style.rotation</p:attrName>
                                        </p:attrNameLst>
                                      </p:cBhvr>
                                      <p:tavLst>
                                        <p:tav tm="0">
                                          <p:val>
                                            <p:fltVal val="360"/>
                                          </p:val>
                                        </p:tav>
                                        <p:tav tm="100000">
                                          <p:val>
                                            <p:fltVal val="0"/>
                                          </p:val>
                                        </p:tav>
                                      </p:tavLst>
                                    </p:anim>
                                    <p:animEffect transition="in" filter="fade">
                                      <p:cBhvr>
                                        <p:cTn id="91" dur="500"/>
                                        <p:tgtEl>
                                          <p:spTgt spid="5"/>
                                        </p:tgtEl>
                                      </p:cBhvr>
                                    </p:animEffect>
                                  </p:childTnLst>
                                </p:cTn>
                              </p:par>
                              <p:par>
                                <p:cTn id="92" presetID="49" presetClass="entr" presetSubtype="0" decel="100000" fill="hold" grpId="0" nodeType="withEffect">
                                  <p:stCondLst>
                                    <p:cond delay="500"/>
                                  </p:stCondLst>
                                  <p:childTnLst>
                                    <p:set>
                                      <p:cBhvr>
                                        <p:cTn id="93" dur="1" fill="hold">
                                          <p:stCondLst>
                                            <p:cond delay="0"/>
                                          </p:stCondLst>
                                        </p:cTn>
                                        <p:tgtEl>
                                          <p:spTgt spid="6"/>
                                        </p:tgtEl>
                                        <p:attrNameLst>
                                          <p:attrName>style.visibility</p:attrName>
                                        </p:attrNameLst>
                                      </p:cBhvr>
                                      <p:to>
                                        <p:strVal val="visible"/>
                                      </p:to>
                                    </p:set>
                                    <p:anim calcmode="lin" valueType="num">
                                      <p:cBhvr>
                                        <p:cTn id="94" dur="500" fill="hold"/>
                                        <p:tgtEl>
                                          <p:spTgt spid="6"/>
                                        </p:tgtEl>
                                        <p:attrNameLst>
                                          <p:attrName>ppt_w</p:attrName>
                                        </p:attrNameLst>
                                      </p:cBhvr>
                                      <p:tavLst>
                                        <p:tav tm="0">
                                          <p:val>
                                            <p:fltVal val="0"/>
                                          </p:val>
                                        </p:tav>
                                        <p:tav tm="100000">
                                          <p:val>
                                            <p:strVal val="#ppt_w"/>
                                          </p:val>
                                        </p:tav>
                                      </p:tavLst>
                                    </p:anim>
                                    <p:anim calcmode="lin" valueType="num">
                                      <p:cBhvr>
                                        <p:cTn id="95" dur="500" fill="hold"/>
                                        <p:tgtEl>
                                          <p:spTgt spid="6"/>
                                        </p:tgtEl>
                                        <p:attrNameLst>
                                          <p:attrName>ppt_h</p:attrName>
                                        </p:attrNameLst>
                                      </p:cBhvr>
                                      <p:tavLst>
                                        <p:tav tm="0">
                                          <p:val>
                                            <p:fltVal val="0"/>
                                          </p:val>
                                        </p:tav>
                                        <p:tav tm="100000">
                                          <p:val>
                                            <p:strVal val="#ppt_h"/>
                                          </p:val>
                                        </p:tav>
                                      </p:tavLst>
                                    </p:anim>
                                    <p:anim calcmode="lin" valueType="num">
                                      <p:cBhvr>
                                        <p:cTn id="96" dur="500" fill="hold"/>
                                        <p:tgtEl>
                                          <p:spTgt spid="6"/>
                                        </p:tgtEl>
                                        <p:attrNameLst>
                                          <p:attrName>style.rotation</p:attrName>
                                        </p:attrNameLst>
                                      </p:cBhvr>
                                      <p:tavLst>
                                        <p:tav tm="0">
                                          <p:val>
                                            <p:fltVal val="360"/>
                                          </p:val>
                                        </p:tav>
                                        <p:tav tm="100000">
                                          <p:val>
                                            <p:fltVal val="0"/>
                                          </p:val>
                                        </p:tav>
                                      </p:tavLst>
                                    </p:anim>
                                    <p:animEffect transition="in" filter="fade">
                                      <p:cBhvr>
                                        <p:cTn id="97" dur="500"/>
                                        <p:tgtEl>
                                          <p:spTgt spid="6"/>
                                        </p:tgtEl>
                                      </p:cBhvr>
                                    </p:animEffect>
                                  </p:childTnLst>
                                </p:cTn>
                              </p:par>
                              <p:par>
                                <p:cTn id="98" presetID="49" presetClass="entr" presetSubtype="0" decel="100000" fill="hold" grpId="0" nodeType="withEffect">
                                  <p:stCondLst>
                                    <p:cond delay="500"/>
                                  </p:stCondLst>
                                  <p:childTnLst>
                                    <p:set>
                                      <p:cBhvr>
                                        <p:cTn id="99" dur="1" fill="hold">
                                          <p:stCondLst>
                                            <p:cond delay="0"/>
                                          </p:stCondLst>
                                        </p:cTn>
                                        <p:tgtEl>
                                          <p:spTgt spid="8"/>
                                        </p:tgtEl>
                                        <p:attrNameLst>
                                          <p:attrName>style.visibility</p:attrName>
                                        </p:attrNameLst>
                                      </p:cBhvr>
                                      <p:to>
                                        <p:strVal val="visible"/>
                                      </p:to>
                                    </p:set>
                                    <p:anim calcmode="lin" valueType="num">
                                      <p:cBhvr>
                                        <p:cTn id="100" dur="500" fill="hold"/>
                                        <p:tgtEl>
                                          <p:spTgt spid="8"/>
                                        </p:tgtEl>
                                        <p:attrNameLst>
                                          <p:attrName>ppt_w</p:attrName>
                                        </p:attrNameLst>
                                      </p:cBhvr>
                                      <p:tavLst>
                                        <p:tav tm="0">
                                          <p:val>
                                            <p:fltVal val="0"/>
                                          </p:val>
                                        </p:tav>
                                        <p:tav tm="100000">
                                          <p:val>
                                            <p:strVal val="#ppt_w"/>
                                          </p:val>
                                        </p:tav>
                                      </p:tavLst>
                                    </p:anim>
                                    <p:anim calcmode="lin" valueType="num">
                                      <p:cBhvr>
                                        <p:cTn id="101" dur="500" fill="hold"/>
                                        <p:tgtEl>
                                          <p:spTgt spid="8"/>
                                        </p:tgtEl>
                                        <p:attrNameLst>
                                          <p:attrName>ppt_h</p:attrName>
                                        </p:attrNameLst>
                                      </p:cBhvr>
                                      <p:tavLst>
                                        <p:tav tm="0">
                                          <p:val>
                                            <p:fltVal val="0"/>
                                          </p:val>
                                        </p:tav>
                                        <p:tav tm="100000">
                                          <p:val>
                                            <p:strVal val="#ppt_h"/>
                                          </p:val>
                                        </p:tav>
                                      </p:tavLst>
                                    </p:anim>
                                    <p:anim calcmode="lin" valueType="num">
                                      <p:cBhvr>
                                        <p:cTn id="102" dur="500" fill="hold"/>
                                        <p:tgtEl>
                                          <p:spTgt spid="8"/>
                                        </p:tgtEl>
                                        <p:attrNameLst>
                                          <p:attrName>style.rotation</p:attrName>
                                        </p:attrNameLst>
                                      </p:cBhvr>
                                      <p:tavLst>
                                        <p:tav tm="0">
                                          <p:val>
                                            <p:fltVal val="360"/>
                                          </p:val>
                                        </p:tav>
                                        <p:tav tm="100000">
                                          <p:val>
                                            <p:fltVal val="0"/>
                                          </p:val>
                                        </p:tav>
                                      </p:tavLst>
                                    </p:anim>
                                    <p:animEffect transition="in" filter="fade">
                                      <p:cBhvr>
                                        <p:cTn id="103" dur="500"/>
                                        <p:tgtEl>
                                          <p:spTgt spid="8"/>
                                        </p:tgtEl>
                                      </p:cBhvr>
                                    </p:animEffect>
                                  </p:childTnLst>
                                </p:cTn>
                              </p:par>
                              <p:par>
                                <p:cTn id="104" presetID="49" presetClass="entr" presetSubtype="0" decel="100000" fill="hold" grpId="0" nodeType="withEffect">
                                  <p:stCondLst>
                                    <p:cond delay="500"/>
                                  </p:stCondLst>
                                  <p:childTnLst>
                                    <p:set>
                                      <p:cBhvr>
                                        <p:cTn id="105" dur="1" fill="hold">
                                          <p:stCondLst>
                                            <p:cond delay="0"/>
                                          </p:stCondLst>
                                        </p:cTn>
                                        <p:tgtEl>
                                          <p:spTgt spid="9"/>
                                        </p:tgtEl>
                                        <p:attrNameLst>
                                          <p:attrName>style.visibility</p:attrName>
                                        </p:attrNameLst>
                                      </p:cBhvr>
                                      <p:to>
                                        <p:strVal val="visible"/>
                                      </p:to>
                                    </p:set>
                                    <p:anim calcmode="lin" valueType="num">
                                      <p:cBhvr>
                                        <p:cTn id="106" dur="500" fill="hold"/>
                                        <p:tgtEl>
                                          <p:spTgt spid="9"/>
                                        </p:tgtEl>
                                        <p:attrNameLst>
                                          <p:attrName>ppt_w</p:attrName>
                                        </p:attrNameLst>
                                      </p:cBhvr>
                                      <p:tavLst>
                                        <p:tav tm="0">
                                          <p:val>
                                            <p:fltVal val="0"/>
                                          </p:val>
                                        </p:tav>
                                        <p:tav tm="100000">
                                          <p:val>
                                            <p:strVal val="#ppt_w"/>
                                          </p:val>
                                        </p:tav>
                                      </p:tavLst>
                                    </p:anim>
                                    <p:anim calcmode="lin" valueType="num">
                                      <p:cBhvr>
                                        <p:cTn id="107" dur="500" fill="hold"/>
                                        <p:tgtEl>
                                          <p:spTgt spid="9"/>
                                        </p:tgtEl>
                                        <p:attrNameLst>
                                          <p:attrName>ppt_h</p:attrName>
                                        </p:attrNameLst>
                                      </p:cBhvr>
                                      <p:tavLst>
                                        <p:tav tm="0">
                                          <p:val>
                                            <p:fltVal val="0"/>
                                          </p:val>
                                        </p:tav>
                                        <p:tav tm="100000">
                                          <p:val>
                                            <p:strVal val="#ppt_h"/>
                                          </p:val>
                                        </p:tav>
                                      </p:tavLst>
                                    </p:anim>
                                    <p:anim calcmode="lin" valueType="num">
                                      <p:cBhvr>
                                        <p:cTn id="108" dur="500" fill="hold"/>
                                        <p:tgtEl>
                                          <p:spTgt spid="9"/>
                                        </p:tgtEl>
                                        <p:attrNameLst>
                                          <p:attrName>style.rotation</p:attrName>
                                        </p:attrNameLst>
                                      </p:cBhvr>
                                      <p:tavLst>
                                        <p:tav tm="0">
                                          <p:val>
                                            <p:fltVal val="360"/>
                                          </p:val>
                                        </p:tav>
                                        <p:tav tm="100000">
                                          <p:val>
                                            <p:fltVal val="0"/>
                                          </p:val>
                                        </p:tav>
                                      </p:tavLst>
                                    </p:anim>
                                    <p:animEffect transition="in" filter="fade">
                                      <p:cBhvr>
                                        <p:cTn id="109" dur="500"/>
                                        <p:tgtEl>
                                          <p:spTgt spid="9"/>
                                        </p:tgtEl>
                                      </p:cBhvr>
                                    </p:animEffect>
                                  </p:childTnLst>
                                </p:cTn>
                              </p:par>
                              <p:par>
                                <p:cTn id="110" presetID="49" presetClass="entr" presetSubtype="0" decel="100000" fill="hold" grpId="0" nodeType="withEffect">
                                  <p:stCondLst>
                                    <p:cond delay="500"/>
                                  </p:stCondLst>
                                  <p:childTnLst>
                                    <p:set>
                                      <p:cBhvr>
                                        <p:cTn id="111" dur="1" fill="hold">
                                          <p:stCondLst>
                                            <p:cond delay="0"/>
                                          </p:stCondLst>
                                        </p:cTn>
                                        <p:tgtEl>
                                          <p:spTgt spid="10"/>
                                        </p:tgtEl>
                                        <p:attrNameLst>
                                          <p:attrName>style.visibility</p:attrName>
                                        </p:attrNameLst>
                                      </p:cBhvr>
                                      <p:to>
                                        <p:strVal val="visible"/>
                                      </p:to>
                                    </p:set>
                                    <p:anim calcmode="lin" valueType="num">
                                      <p:cBhvr>
                                        <p:cTn id="112" dur="500" fill="hold"/>
                                        <p:tgtEl>
                                          <p:spTgt spid="10"/>
                                        </p:tgtEl>
                                        <p:attrNameLst>
                                          <p:attrName>ppt_w</p:attrName>
                                        </p:attrNameLst>
                                      </p:cBhvr>
                                      <p:tavLst>
                                        <p:tav tm="0">
                                          <p:val>
                                            <p:fltVal val="0"/>
                                          </p:val>
                                        </p:tav>
                                        <p:tav tm="100000">
                                          <p:val>
                                            <p:strVal val="#ppt_w"/>
                                          </p:val>
                                        </p:tav>
                                      </p:tavLst>
                                    </p:anim>
                                    <p:anim calcmode="lin" valueType="num">
                                      <p:cBhvr>
                                        <p:cTn id="113" dur="500" fill="hold"/>
                                        <p:tgtEl>
                                          <p:spTgt spid="10"/>
                                        </p:tgtEl>
                                        <p:attrNameLst>
                                          <p:attrName>ppt_h</p:attrName>
                                        </p:attrNameLst>
                                      </p:cBhvr>
                                      <p:tavLst>
                                        <p:tav tm="0">
                                          <p:val>
                                            <p:fltVal val="0"/>
                                          </p:val>
                                        </p:tav>
                                        <p:tav tm="100000">
                                          <p:val>
                                            <p:strVal val="#ppt_h"/>
                                          </p:val>
                                        </p:tav>
                                      </p:tavLst>
                                    </p:anim>
                                    <p:anim calcmode="lin" valueType="num">
                                      <p:cBhvr>
                                        <p:cTn id="114" dur="500" fill="hold"/>
                                        <p:tgtEl>
                                          <p:spTgt spid="10"/>
                                        </p:tgtEl>
                                        <p:attrNameLst>
                                          <p:attrName>style.rotation</p:attrName>
                                        </p:attrNameLst>
                                      </p:cBhvr>
                                      <p:tavLst>
                                        <p:tav tm="0">
                                          <p:val>
                                            <p:fltVal val="360"/>
                                          </p:val>
                                        </p:tav>
                                        <p:tav tm="100000">
                                          <p:val>
                                            <p:fltVal val="0"/>
                                          </p:val>
                                        </p:tav>
                                      </p:tavLst>
                                    </p:anim>
                                    <p:animEffect transition="in" filter="fade">
                                      <p:cBhvr>
                                        <p:cTn id="115" dur="500"/>
                                        <p:tgtEl>
                                          <p:spTgt spid="10"/>
                                        </p:tgtEl>
                                      </p:cBhvr>
                                    </p:animEffect>
                                  </p:childTnLst>
                                </p:cTn>
                              </p:par>
                              <p:par>
                                <p:cTn id="116" presetID="49" presetClass="entr" presetSubtype="0" decel="100000" fill="hold" grpId="0" nodeType="withEffect">
                                  <p:stCondLst>
                                    <p:cond delay="500"/>
                                  </p:stCondLst>
                                  <p:childTnLst>
                                    <p:set>
                                      <p:cBhvr>
                                        <p:cTn id="117" dur="1" fill="hold">
                                          <p:stCondLst>
                                            <p:cond delay="0"/>
                                          </p:stCondLst>
                                        </p:cTn>
                                        <p:tgtEl>
                                          <p:spTgt spid="11"/>
                                        </p:tgtEl>
                                        <p:attrNameLst>
                                          <p:attrName>style.visibility</p:attrName>
                                        </p:attrNameLst>
                                      </p:cBhvr>
                                      <p:to>
                                        <p:strVal val="visible"/>
                                      </p:to>
                                    </p:set>
                                    <p:anim calcmode="lin" valueType="num">
                                      <p:cBhvr>
                                        <p:cTn id="118" dur="500" fill="hold"/>
                                        <p:tgtEl>
                                          <p:spTgt spid="11"/>
                                        </p:tgtEl>
                                        <p:attrNameLst>
                                          <p:attrName>ppt_w</p:attrName>
                                        </p:attrNameLst>
                                      </p:cBhvr>
                                      <p:tavLst>
                                        <p:tav tm="0">
                                          <p:val>
                                            <p:fltVal val="0"/>
                                          </p:val>
                                        </p:tav>
                                        <p:tav tm="100000">
                                          <p:val>
                                            <p:strVal val="#ppt_w"/>
                                          </p:val>
                                        </p:tav>
                                      </p:tavLst>
                                    </p:anim>
                                    <p:anim calcmode="lin" valueType="num">
                                      <p:cBhvr>
                                        <p:cTn id="119" dur="500" fill="hold"/>
                                        <p:tgtEl>
                                          <p:spTgt spid="11"/>
                                        </p:tgtEl>
                                        <p:attrNameLst>
                                          <p:attrName>ppt_h</p:attrName>
                                        </p:attrNameLst>
                                      </p:cBhvr>
                                      <p:tavLst>
                                        <p:tav tm="0">
                                          <p:val>
                                            <p:fltVal val="0"/>
                                          </p:val>
                                        </p:tav>
                                        <p:tav tm="100000">
                                          <p:val>
                                            <p:strVal val="#ppt_h"/>
                                          </p:val>
                                        </p:tav>
                                      </p:tavLst>
                                    </p:anim>
                                    <p:anim calcmode="lin" valueType="num">
                                      <p:cBhvr>
                                        <p:cTn id="120" dur="500" fill="hold"/>
                                        <p:tgtEl>
                                          <p:spTgt spid="11"/>
                                        </p:tgtEl>
                                        <p:attrNameLst>
                                          <p:attrName>style.rotation</p:attrName>
                                        </p:attrNameLst>
                                      </p:cBhvr>
                                      <p:tavLst>
                                        <p:tav tm="0">
                                          <p:val>
                                            <p:fltVal val="360"/>
                                          </p:val>
                                        </p:tav>
                                        <p:tav tm="100000">
                                          <p:val>
                                            <p:fltVal val="0"/>
                                          </p:val>
                                        </p:tav>
                                      </p:tavLst>
                                    </p:anim>
                                    <p:animEffect transition="in" filter="fade">
                                      <p:cBhvr>
                                        <p:cTn id="121" dur="500"/>
                                        <p:tgtEl>
                                          <p:spTgt spid="11"/>
                                        </p:tgtEl>
                                      </p:cBhvr>
                                    </p:animEffect>
                                  </p:childTnLst>
                                </p:cTn>
                              </p:par>
                              <p:par>
                                <p:cTn id="122" presetID="49" presetClass="entr" presetSubtype="0" decel="100000" fill="hold" grpId="0" nodeType="withEffect">
                                  <p:stCondLst>
                                    <p:cond delay="500"/>
                                  </p:stCondLst>
                                  <p:childTnLst>
                                    <p:set>
                                      <p:cBhvr>
                                        <p:cTn id="123" dur="1" fill="hold">
                                          <p:stCondLst>
                                            <p:cond delay="0"/>
                                          </p:stCondLst>
                                        </p:cTn>
                                        <p:tgtEl>
                                          <p:spTgt spid="12"/>
                                        </p:tgtEl>
                                        <p:attrNameLst>
                                          <p:attrName>style.visibility</p:attrName>
                                        </p:attrNameLst>
                                      </p:cBhvr>
                                      <p:to>
                                        <p:strVal val="visible"/>
                                      </p:to>
                                    </p:set>
                                    <p:anim calcmode="lin" valueType="num">
                                      <p:cBhvr>
                                        <p:cTn id="124" dur="500" fill="hold"/>
                                        <p:tgtEl>
                                          <p:spTgt spid="12"/>
                                        </p:tgtEl>
                                        <p:attrNameLst>
                                          <p:attrName>ppt_w</p:attrName>
                                        </p:attrNameLst>
                                      </p:cBhvr>
                                      <p:tavLst>
                                        <p:tav tm="0">
                                          <p:val>
                                            <p:fltVal val="0"/>
                                          </p:val>
                                        </p:tav>
                                        <p:tav tm="100000">
                                          <p:val>
                                            <p:strVal val="#ppt_w"/>
                                          </p:val>
                                        </p:tav>
                                      </p:tavLst>
                                    </p:anim>
                                    <p:anim calcmode="lin" valueType="num">
                                      <p:cBhvr>
                                        <p:cTn id="125" dur="500" fill="hold"/>
                                        <p:tgtEl>
                                          <p:spTgt spid="12"/>
                                        </p:tgtEl>
                                        <p:attrNameLst>
                                          <p:attrName>ppt_h</p:attrName>
                                        </p:attrNameLst>
                                      </p:cBhvr>
                                      <p:tavLst>
                                        <p:tav tm="0">
                                          <p:val>
                                            <p:fltVal val="0"/>
                                          </p:val>
                                        </p:tav>
                                        <p:tav tm="100000">
                                          <p:val>
                                            <p:strVal val="#ppt_h"/>
                                          </p:val>
                                        </p:tav>
                                      </p:tavLst>
                                    </p:anim>
                                    <p:anim calcmode="lin" valueType="num">
                                      <p:cBhvr>
                                        <p:cTn id="126" dur="500" fill="hold"/>
                                        <p:tgtEl>
                                          <p:spTgt spid="12"/>
                                        </p:tgtEl>
                                        <p:attrNameLst>
                                          <p:attrName>style.rotation</p:attrName>
                                        </p:attrNameLst>
                                      </p:cBhvr>
                                      <p:tavLst>
                                        <p:tav tm="0">
                                          <p:val>
                                            <p:fltVal val="360"/>
                                          </p:val>
                                        </p:tav>
                                        <p:tav tm="100000">
                                          <p:val>
                                            <p:fltVal val="0"/>
                                          </p:val>
                                        </p:tav>
                                      </p:tavLst>
                                    </p:anim>
                                    <p:animEffect transition="in" filter="fade">
                                      <p:cBhvr>
                                        <p:cTn id="1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2" grpId="0" animBg="1"/>
      <p:bldP spid="33" grpId="0" animBg="1"/>
      <p:bldP spid="34" grpId="0" animBg="1"/>
      <p:bldP spid="35" grpId="0" animBg="1"/>
      <p:bldP spid="36" grpId="0" animBg="1"/>
      <p:bldP spid="37" grpId="0" animBg="1"/>
      <p:bldP spid="38" grpId="0" animBg="1"/>
      <p:bldP spid="39" grpId="0" animBg="1"/>
      <p:bldP spid="40" grpId="0" animBg="1"/>
      <p:bldP spid="13" grpId="0"/>
      <p:bldP spid="14" grpId="0"/>
      <p:bldP spid="17" grpId="0"/>
      <p:bldP spid="2" grpId="0" animBg="1"/>
      <p:bldP spid="3" grpId="0" animBg="1"/>
      <p:bldP spid="5" grpId="0" animBg="1"/>
      <p:bldP spid="6"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Isosceles Triangle 31">
            <a:extLst>
              <a:ext uri="{FF2B5EF4-FFF2-40B4-BE49-F238E27FC236}">
                <a16:creationId xmlns:a16="http://schemas.microsoft.com/office/drawing/2014/main" id="{B6CEFE53-7B3A-4943-8A2E-BC55E552D5FD}"/>
              </a:ext>
            </a:extLst>
          </p:cNvPr>
          <p:cNvSpPr/>
          <p:nvPr/>
        </p:nvSpPr>
        <p:spPr>
          <a:xfrm>
            <a:off x="552206" y="474494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DD80510-4909-4A44-99F8-C2756B176E72}"/>
              </a:ext>
            </a:extLst>
          </p:cNvPr>
          <p:cNvSpPr/>
          <p:nvPr/>
        </p:nvSpPr>
        <p:spPr>
          <a:xfrm rot="2700000">
            <a:off x="8052546" y="537355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1217387D-9220-4B70-BA92-744C6687C073}"/>
              </a:ext>
            </a:extLst>
          </p:cNvPr>
          <p:cNvSpPr/>
          <p:nvPr/>
        </p:nvSpPr>
        <p:spPr>
          <a:xfrm rot="9000000">
            <a:off x="5033386" y="375870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7C2E7F4C-DB08-4FF0-A014-A1E37F07FCCA}"/>
              </a:ext>
            </a:extLst>
          </p:cNvPr>
          <p:cNvSpPr/>
          <p:nvPr/>
        </p:nvSpPr>
        <p:spPr>
          <a:xfrm rot="6300000">
            <a:off x="6633485" y="620508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C77B1BD-A999-4CFE-82B7-1351981BFF87}"/>
              </a:ext>
            </a:extLst>
          </p:cNvPr>
          <p:cNvSpPr/>
          <p:nvPr/>
        </p:nvSpPr>
        <p:spPr>
          <a:xfrm rot="7200000">
            <a:off x="10175452" y="315882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E626EB9-4151-4EA0-9096-ABD8BAF468CF}"/>
              </a:ext>
            </a:extLst>
          </p:cNvPr>
          <p:cNvSpPr/>
          <p:nvPr/>
        </p:nvSpPr>
        <p:spPr>
          <a:xfrm rot="12401754">
            <a:off x="10597691" y="620929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01299CA3-2D0B-448C-9216-66A61B189C8A}"/>
              </a:ext>
            </a:extLst>
          </p:cNvPr>
          <p:cNvSpPr/>
          <p:nvPr/>
        </p:nvSpPr>
        <p:spPr>
          <a:xfrm rot="15307957">
            <a:off x="1026019" y="238085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CFF262C-1283-4995-ADFE-65C4A95A77F7}"/>
              </a:ext>
            </a:extLst>
          </p:cNvPr>
          <p:cNvSpPr/>
          <p:nvPr/>
        </p:nvSpPr>
        <p:spPr>
          <a:xfrm rot="6300000">
            <a:off x="11549263" y="225092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B315E93-AA92-471D-BA5F-5212578ED8C9}"/>
              </a:ext>
            </a:extLst>
          </p:cNvPr>
          <p:cNvSpPr/>
          <p:nvPr/>
        </p:nvSpPr>
        <p:spPr>
          <a:xfrm rot="9411965">
            <a:off x="7999246" y="176991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DF4533B-83CD-4B94-97BE-0A3D0EC70AB2}"/>
              </a:ext>
            </a:extLst>
          </p:cNvPr>
          <p:cNvSpPr txBox="1"/>
          <p:nvPr/>
        </p:nvSpPr>
        <p:spPr>
          <a:xfrm>
            <a:off x="894730" y="2425728"/>
            <a:ext cx="3198311" cy="400110"/>
          </a:xfrm>
          <a:prstGeom prst="rect">
            <a:avLst/>
          </a:prstGeom>
          <a:noFill/>
        </p:spPr>
        <p:txBody>
          <a:bodyPr wrap="none" rtlCol="0">
            <a:spAutoFit/>
          </a:bodyPr>
          <a:lstStyle/>
          <a:p>
            <a:r>
              <a:rPr lang="en-US" sz="2000" b="1" dirty="0">
                <a:solidFill>
                  <a:schemeClr val="accent1"/>
                </a:solidFill>
                <a:latin typeface="Poppins" panose="00000500000000000000" pitchFamily="2" charset="0"/>
                <a:cs typeface="Poppins" panose="00000500000000000000" pitchFamily="2" charset="0"/>
              </a:rPr>
              <a:t>Blockchain Integration</a:t>
            </a:r>
          </a:p>
        </p:txBody>
      </p:sp>
      <p:pic>
        <p:nvPicPr>
          <p:cNvPr id="24" name="Picture Placeholder 23">
            <a:extLst>
              <a:ext uri="{FF2B5EF4-FFF2-40B4-BE49-F238E27FC236}">
                <a16:creationId xmlns:a16="http://schemas.microsoft.com/office/drawing/2014/main" id="{4C6F66C6-365D-3635-E8A7-D2AFA69364B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872" r="20872"/>
          <a:stretch/>
        </p:blipFill>
        <p:spPr>
          <a:xfrm>
            <a:off x="7099590" y="1945759"/>
            <a:ext cx="5092410" cy="4912242"/>
          </a:xfrm>
        </p:spPr>
      </p:pic>
      <p:sp>
        <p:nvSpPr>
          <p:cNvPr id="17" name="Title 3">
            <a:extLst>
              <a:ext uri="{FF2B5EF4-FFF2-40B4-BE49-F238E27FC236}">
                <a16:creationId xmlns:a16="http://schemas.microsoft.com/office/drawing/2014/main" id="{632B89AE-4278-45DF-84D2-D3BEFEEABF22}"/>
              </a:ext>
            </a:extLst>
          </p:cNvPr>
          <p:cNvSpPr>
            <a:spLocks noGrp="1"/>
          </p:cNvSpPr>
          <p:nvPr>
            <p:ph type="title"/>
          </p:nvPr>
        </p:nvSpPr>
        <p:spPr>
          <a:xfrm>
            <a:off x="840193" y="1595653"/>
            <a:ext cx="6096001" cy="823848"/>
          </a:xfrm>
        </p:spPr>
        <p:txBody>
          <a:bodyPr/>
          <a:lstStyle/>
          <a:p>
            <a:r>
              <a:rPr lang="en-US" dirty="0">
                <a:solidFill>
                  <a:schemeClr val="accent5">
                    <a:lumMod val="50000"/>
                  </a:schemeClr>
                </a:solidFill>
                <a:latin typeface="Poppins" panose="00000500000000000000" pitchFamily="2" charset="0"/>
                <a:cs typeface="Poppins" panose="00000500000000000000" pitchFamily="2" charset="0"/>
              </a:rPr>
              <a:t>Service #4</a:t>
            </a:r>
          </a:p>
        </p:txBody>
      </p:sp>
      <p:sp>
        <p:nvSpPr>
          <p:cNvPr id="14" name="TextBox 13">
            <a:extLst>
              <a:ext uri="{FF2B5EF4-FFF2-40B4-BE49-F238E27FC236}">
                <a16:creationId xmlns:a16="http://schemas.microsoft.com/office/drawing/2014/main" id="{DF6F87EE-B5C0-45F7-AF39-7097622553AB}"/>
              </a:ext>
            </a:extLst>
          </p:cNvPr>
          <p:cNvSpPr txBox="1"/>
          <p:nvPr/>
        </p:nvSpPr>
        <p:spPr>
          <a:xfrm>
            <a:off x="894729" y="2905900"/>
            <a:ext cx="5297349" cy="3390159"/>
          </a:xfrm>
          <a:prstGeom prst="rect">
            <a:avLst/>
          </a:prstGeom>
          <a:noFill/>
        </p:spPr>
        <p:txBody>
          <a:bodyPr wrap="square" rtlCol="0">
            <a:spAutoFit/>
          </a:bodyPr>
          <a:lstStyle/>
          <a:p>
            <a:pPr algn="just">
              <a:lnSpc>
                <a:spcPct val="150000"/>
              </a:lnSpc>
            </a:pPr>
            <a:r>
              <a:rPr lang="en-US" sz="1200" dirty="0">
                <a:latin typeface="Poppins" panose="00000500000000000000" pitchFamily="2" charset="0"/>
                <a:cs typeface="Poppins" panose="00000500000000000000" pitchFamily="2" charset="0"/>
              </a:rPr>
              <a:t>With extensive experience across over 55 blockchains, our wealth of resources and knowledge is backed by some of the world's leading game developers, enabling our Full-cycle smart contract &amp; Blockchain development services to be tailored to our client's needs within the real money gaming sector. Our core focus is to deliver efficient, hack-proof, amendable blockchain-enabled smart contracts and oracles for various blockchains for real money gaming, such as in-game payment processing to oracle based RNG and more. Our team will ensure that your blockchain enabled title runs without a hitch while connecting and empowering your users with all that the blockchain has to offer.</a:t>
            </a:r>
            <a:endParaRPr lang="en-GB" sz="1200" dirty="0">
              <a:latin typeface="Poppins" panose="00000500000000000000" pitchFamily="2" charset="0"/>
              <a:cs typeface="Poppins" panose="00000500000000000000" pitchFamily="2" charset="0"/>
            </a:endParaRPr>
          </a:p>
        </p:txBody>
      </p:sp>
      <p:sp>
        <p:nvSpPr>
          <p:cNvPr id="5" name="Isosceles Triangle 4">
            <a:extLst>
              <a:ext uri="{FF2B5EF4-FFF2-40B4-BE49-F238E27FC236}">
                <a16:creationId xmlns:a16="http://schemas.microsoft.com/office/drawing/2014/main" id="{2260BFEA-B671-27C4-6D26-56179CC6B85E}"/>
              </a:ext>
            </a:extLst>
          </p:cNvPr>
          <p:cNvSpPr/>
          <p:nvPr/>
        </p:nvSpPr>
        <p:spPr>
          <a:xfrm rot="9000000">
            <a:off x="4407197" y="226570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3A661DAD-0503-79E2-CE63-A4ECAEE6C74C}"/>
              </a:ext>
            </a:extLst>
          </p:cNvPr>
          <p:cNvSpPr/>
          <p:nvPr/>
        </p:nvSpPr>
        <p:spPr>
          <a:xfrm rot="1902300">
            <a:off x="3521328" y="568023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4C14979-11C7-914B-7495-8444E6590009}"/>
              </a:ext>
            </a:extLst>
          </p:cNvPr>
          <p:cNvSpPr/>
          <p:nvPr/>
        </p:nvSpPr>
        <p:spPr>
          <a:xfrm rot="9000000">
            <a:off x="9252816" y="49749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917D4BAB-B3AE-3E2A-D146-B9CDBEC73570}"/>
              </a:ext>
            </a:extLst>
          </p:cNvPr>
          <p:cNvSpPr/>
          <p:nvPr/>
        </p:nvSpPr>
        <p:spPr>
          <a:xfrm rot="6785465">
            <a:off x="9839022" y="369003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B5F98678-A8B1-BF8B-C2F6-598ECBD47984}"/>
              </a:ext>
            </a:extLst>
          </p:cNvPr>
          <p:cNvSpPr/>
          <p:nvPr/>
        </p:nvSpPr>
        <p:spPr>
          <a:xfrm rot="9000000">
            <a:off x="4621443" y="623636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A0AEFCC6-C71C-BEAB-C077-AF077DFD7E66}"/>
              </a:ext>
            </a:extLst>
          </p:cNvPr>
          <p:cNvSpPr/>
          <p:nvPr/>
        </p:nvSpPr>
        <p:spPr>
          <a:xfrm rot="9000000">
            <a:off x="6041509" y="538679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B145355E-BFEE-C888-8A49-9D5CA1F60F43}"/>
              </a:ext>
            </a:extLst>
          </p:cNvPr>
          <p:cNvSpPr/>
          <p:nvPr/>
        </p:nvSpPr>
        <p:spPr>
          <a:xfrm rot="9000000">
            <a:off x="4076304" y="654204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Placeholder 21">
            <a:extLst>
              <a:ext uri="{FF2B5EF4-FFF2-40B4-BE49-F238E27FC236}">
                <a16:creationId xmlns:a16="http://schemas.microsoft.com/office/drawing/2014/main" id="{E3D7FEAA-CF9D-93C9-04C4-1C46BCFA0CF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63" b="1663"/>
          <a:stretch/>
        </p:blipFill>
        <p:spPr>
          <a:xfrm>
            <a:off x="3716804" y="0"/>
            <a:ext cx="8475196" cy="4608700"/>
          </a:xfrm>
        </p:spPr>
      </p:pic>
      <p:sp>
        <p:nvSpPr>
          <p:cNvPr id="25" name="Freeform: Shape 24">
            <a:extLst>
              <a:ext uri="{FF2B5EF4-FFF2-40B4-BE49-F238E27FC236}">
                <a16:creationId xmlns:a16="http://schemas.microsoft.com/office/drawing/2014/main" id="{B7942744-F989-7054-94F4-888AD388A16F}"/>
              </a:ext>
            </a:extLst>
          </p:cNvPr>
          <p:cNvSpPr/>
          <p:nvPr/>
        </p:nvSpPr>
        <p:spPr>
          <a:xfrm rot="10800000">
            <a:off x="11185449" y="-1"/>
            <a:ext cx="1006550" cy="879081"/>
          </a:xfrm>
          <a:custGeom>
            <a:avLst/>
            <a:gdLst>
              <a:gd name="connsiteX0" fmla="*/ 1006550 w 1006550"/>
              <a:gd name="connsiteY0" fmla="*/ 879081 h 879081"/>
              <a:gd name="connsiteX1" fmla="*/ 0 w 1006550"/>
              <a:gd name="connsiteY1" fmla="*/ 879081 h 879081"/>
              <a:gd name="connsiteX2" fmla="*/ 0 w 1006550"/>
              <a:gd name="connsiteY2" fmla="*/ 508995 h 879081"/>
              <a:gd name="connsiteX3" fmla="*/ 369093 w 1006550"/>
              <a:gd name="connsiteY3" fmla="*/ 0 h 879081"/>
            </a:gdLst>
            <a:ahLst/>
            <a:cxnLst>
              <a:cxn ang="0">
                <a:pos x="connsiteX0" y="connsiteY0"/>
              </a:cxn>
              <a:cxn ang="0">
                <a:pos x="connsiteX1" y="connsiteY1"/>
              </a:cxn>
              <a:cxn ang="0">
                <a:pos x="connsiteX2" y="connsiteY2"/>
              </a:cxn>
              <a:cxn ang="0">
                <a:pos x="connsiteX3" y="connsiteY3"/>
              </a:cxn>
            </a:cxnLst>
            <a:rect l="l" t="t" r="r" b="b"/>
            <a:pathLst>
              <a:path w="1006550" h="879081">
                <a:moveTo>
                  <a:pt x="1006550" y="879081"/>
                </a:moveTo>
                <a:lnTo>
                  <a:pt x="0" y="879081"/>
                </a:lnTo>
                <a:lnTo>
                  <a:pt x="0" y="508995"/>
                </a:lnTo>
                <a:lnTo>
                  <a:pt x="36909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DC83C7F1-FD21-CD0E-DD8C-ACEBEDC06FF0}"/>
              </a:ext>
            </a:extLst>
          </p:cNvPr>
          <p:cNvSpPr/>
          <p:nvPr/>
        </p:nvSpPr>
        <p:spPr>
          <a:xfrm>
            <a:off x="11348869" y="106330"/>
            <a:ext cx="948075" cy="461665"/>
          </a:xfrm>
          <a:prstGeom prst="rect">
            <a:avLst/>
          </a:prstGeom>
          <a:noFill/>
        </p:spPr>
        <p:txBody>
          <a:bodyPr wrap="square">
            <a:spAutoFit/>
          </a:bodyPr>
          <a:lstStyle/>
          <a:p>
            <a:pPr algn="ctr"/>
            <a:fld id="{C465B14E-B547-4612-956C-EF65EF6DEB60}" type="slidenum">
              <a:rPr lang="en-US" sz="2400" b="1" smtClean="0">
                <a:solidFill>
                  <a:schemeClr val="bg2"/>
                </a:solidFill>
                <a:latin typeface="+mj-lt"/>
              </a:rPr>
              <a:pPr algn="ctr"/>
              <a:t>8</a:t>
            </a:fld>
            <a:endParaRPr lang="en-US" sz="2400" b="1" dirty="0">
              <a:solidFill>
                <a:schemeClr val="bg2"/>
              </a:solidFill>
              <a:latin typeface="+mj-lt"/>
            </a:endParaRPr>
          </a:p>
        </p:txBody>
      </p:sp>
      <p:sp>
        <p:nvSpPr>
          <p:cNvPr id="27" name="Freeform: Shape 26">
            <a:extLst>
              <a:ext uri="{FF2B5EF4-FFF2-40B4-BE49-F238E27FC236}">
                <a16:creationId xmlns:a16="http://schemas.microsoft.com/office/drawing/2014/main" id="{E1A262AE-B6C3-E62A-6D83-D55C9F73EA51}"/>
              </a:ext>
            </a:extLst>
          </p:cNvPr>
          <p:cNvSpPr/>
          <p:nvPr/>
        </p:nvSpPr>
        <p:spPr>
          <a:xfrm>
            <a:off x="-4182205" y="4371355"/>
            <a:ext cx="6216404" cy="3792202"/>
          </a:xfrm>
          <a:custGeom>
            <a:avLst/>
            <a:gdLst>
              <a:gd name="connsiteX0" fmla="*/ 4139200 w 6216404"/>
              <a:gd name="connsiteY0" fmla="*/ 0 h 3177899"/>
              <a:gd name="connsiteX1" fmla="*/ 6216404 w 6216404"/>
              <a:gd name="connsiteY1" fmla="*/ 3177899 h 3177899"/>
              <a:gd name="connsiteX2" fmla="*/ 0 w 6216404"/>
              <a:gd name="connsiteY2" fmla="*/ 3177899 h 3177899"/>
              <a:gd name="connsiteX3" fmla="*/ 0 w 6216404"/>
              <a:gd name="connsiteY3" fmla="*/ 2093557 h 3177899"/>
            </a:gdLst>
            <a:ahLst/>
            <a:cxnLst>
              <a:cxn ang="0">
                <a:pos x="connsiteX0" y="connsiteY0"/>
              </a:cxn>
              <a:cxn ang="0">
                <a:pos x="connsiteX1" y="connsiteY1"/>
              </a:cxn>
              <a:cxn ang="0">
                <a:pos x="connsiteX2" y="connsiteY2"/>
              </a:cxn>
              <a:cxn ang="0">
                <a:pos x="connsiteX3" y="connsiteY3"/>
              </a:cxn>
            </a:cxnLst>
            <a:rect l="l" t="t" r="r" b="b"/>
            <a:pathLst>
              <a:path w="6216404" h="3177899">
                <a:moveTo>
                  <a:pt x="4139200" y="0"/>
                </a:moveTo>
                <a:lnTo>
                  <a:pt x="6216404" y="3177899"/>
                </a:lnTo>
                <a:lnTo>
                  <a:pt x="0" y="3177899"/>
                </a:lnTo>
                <a:lnTo>
                  <a:pt x="0" y="20935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9613E254-BC82-C64A-23D0-50D996B2398A}"/>
              </a:ext>
            </a:extLst>
          </p:cNvPr>
          <p:cNvSpPr/>
          <p:nvPr/>
        </p:nvSpPr>
        <p:spPr>
          <a:xfrm rot="9578060">
            <a:off x="-3090825" y="-1896103"/>
            <a:ext cx="6216404" cy="3792202"/>
          </a:xfrm>
          <a:custGeom>
            <a:avLst/>
            <a:gdLst>
              <a:gd name="connsiteX0" fmla="*/ 4139200 w 6216404"/>
              <a:gd name="connsiteY0" fmla="*/ 0 h 3177899"/>
              <a:gd name="connsiteX1" fmla="*/ 6216404 w 6216404"/>
              <a:gd name="connsiteY1" fmla="*/ 3177899 h 3177899"/>
              <a:gd name="connsiteX2" fmla="*/ 0 w 6216404"/>
              <a:gd name="connsiteY2" fmla="*/ 3177899 h 3177899"/>
              <a:gd name="connsiteX3" fmla="*/ 0 w 6216404"/>
              <a:gd name="connsiteY3" fmla="*/ 2093557 h 3177899"/>
            </a:gdLst>
            <a:ahLst/>
            <a:cxnLst>
              <a:cxn ang="0">
                <a:pos x="connsiteX0" y="connsiteY0"/>
              </a:cxn>
              <a:cxn ang="0">
                <a:pos x="connsiteX1" y="connsiteY1"/>
              </a:cxn>
              <a:cxn ang="0">
                <a:pos x="connsiteX2" y="connsiteY2"/>
              </a:cxn>
              <a:cxn ang="0">
                <a:pos x="connsiteX3" y="connsiteY3"/>
              </a:cxn>
            </a:cxnLst>
            <a:rect l="l" t="t" r="r" b="b"/>
            <a:pathLst>
              <a:path w="6216404" h="3177899">
                <a:moveTo>
                  <a:pt x="4139200" y="0"/>
                </a:moveTo>
                <a:lnTo>
                  <a:pt x="6216404" y="3177899"/>
                </a:lnTo>
                <a:lnTo>
                  <a:pt x="0" y="3177899"/>
                </a:lnTo>
                <a:lnTo>
                  <a:pt x="0" y="20935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Isosceles Triangle 28">
            <a:extLst>
              <a:ext uri="{FF2B5EF4-FFF2-40B4-BE49-F238E27FC236}">
                <a16:creationId xmlns:a16="http://schemas.microsoft.com/office/drawing/2014/main" id="{ACB71C35-C619-F823-9D24-B1FD59F74BE3}"/>
              </a:ext>
            </a:extLst>
          </p:cNvPr>
          <p:cNvSpPr/>
          <p:nvPr/>
        </p:nvSpPr>
        <p:spPr>
          <a:xfrm>
            <a:off x="81414" y="550605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0E4AF04-D925-843C-888A-0E0B62CBD449}"/>
              </a:ext>
            </a:extLst>
          </p:cNvPr>
          <p:cNvSpPr/>
          <p:nvPr/>
        </p:nvSpPr>
        <p:spPr>
          <a:xfrm>
            <a:off x="503863" y="21789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21FFBEF-4B7A-09D3-8697-3B31B4D4CE99}"/>
              </a:ext>
            </a:extLst>
          </p:cNvPr>
          <p:cNvSpPr/>
          <p:nvPr/>
        </p:nvSpPr>
        <p:spPr>
          <a:xfrm>
            <a:off x="3177545" y="78922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331E000D-2C1E-C7F3-2A50-C65D1CFBADBB}"/>
              </a:ext>
            </a:extLst>
          </p:cNvPr>
          <p:cNvSpPr/>
          <p:nvPr/>
        </p:nvSpPr>
        <p:spPr>
          <a:xfrm rot="16652321">
            <a:off x="1424852" y="112215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56CE3084-0B74-0A44-8D3D-D48D38D8AC98}"/>
              </a:ext>
            </a:extLst>
          </p:cNvPr>
          <p:cNvSpPr/>
          <p:nvPr/>
        </p:nvSpPr>
        <p:spPr>
          <a:xfrm rot="20823495">
            <a:off x="179569" y="93644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9665B5B-0C39-B83A-8662-95E33FE34918}"/>
              </a:ext>
            </a:extLst>
          </p:cNvPr>
          <p:cNvSpPr/>
          <p:nvPr/>
        </p:nvSpPr>
        <p:spPr>
          <a:xfrm>
            <a:off x="413858" y="583024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780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49" presetClass="entr" presetSubtype="0" decel="100000" fill="hold" grpId="0" nodeType="withEffect">
                                  <p:stCondLst>
                                    <p:cond delay="50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 calcmode="lin" valueType="num">
                                      <p:cBhvr>
                                        <p:cTn id="20" dur="500" fill="hold"/>
                                        <p:tgtEl>
                                          <p:spTgt spid="32"/>
                                        </p:tgtEl>
                                        <p:attrNameLst>
                                          <p:attrName>style.rotation</p:attrName>
                                        </p:attrNameLst>
                                      </p:cBhvr>
                                      <p:tavLst>
                                        <p:tav tm="0">
                                          <p:val>
                                            <p:fltVal val="360"/>
                                          </p:val>
                                        </p:tav>
                                        <p:tav tm="100000">
                                          <p:val>
                                            <p:fltVal val="0"/>
                                          </p:val>
                                        </p:tav>
                                      </p:tavLst>
                                    </p:anim>
                                    <p:animEffect transition="in" filter="fade">
                                      <p:cBhvr>
                                        <p:cTn id="21" dur="500"/>
                                        <p:tgtEl>
                                          <p:spTgt spid="32"/>
                                        </p:tgtEl>
                                      </p:cBhvr>
                                    </p:animEffect>
                                  </p:childTnLst>
                                </p:cTn>
                              </p:par>
                              <p:par>
                                <p:cTn id="22" presetID="49" presetClass="entr" presetSubtype="0" decel="100000" fill="hold" grpId="0" nodeType="withEffect">
                                  <p:stCondLst>
                                    <p:cond delay="50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 calcmode="lin" valueType="num">
                                      <p:cBhvr>
                                        <p:cTn id="26" dur="500" fill="hold"/>
                                        <p:tgtEl>
                                          <p:spTgt spid="38"/>
                                        </p:tgtEl>
                                        <p:attrNameLst>
                                          <p:attrName>style.rotation</p:attrName>
                                        </p:attrNameLst>
                                      </p:cBhvr>
                                      <p:tavLst>
                                        <p:tav tm="0">
                                          <p:val>
                                            <p:fltVal val="360"/>
                                          </p:val>
                                        </p:tav>
                                        <p:tav tm="100000">
                                          <p:val>
                                            <p:fltVal val="0"/>
                                          </p:val>
                                        </p:tav>
                                      </p:tavLst>
                                    </p:anim>
                                    <p:animEffect transition="in" filter="fade">
                                      <p:cBhvr>
                                        <p:cTn id="27" dur="500"/>
                                        <p:tgtEl>
                                          <p:spTgt spid="38"/>
                                        </p:tgtEl>
                                      </p:cBhvr>
                                    </p:animEffect>
                                  </p:childTnLst>
                                </p:cTn>
                              </p:par>
                              <p:par>
                                <p:cTn id="28" presetID="49" presetClass="entr" presetSubtype="0" decel="10000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 calcmode="lin" valueType="num">
                                      <p:cBhvr>
                                        <p:cTn id="32" dur="500" fill="hold"/>
                                        <p:tgtEl>
                                          <p:spTgt spid="34"/>
                                        </p:tgtEl>
                                        <p:attrNameLst>
                                          <p:attrName>style.rotation</p:attrName>
                                        </p:attrNameLst>
                                      </p:cBhvr>
                                      <p:tavLst>
                                        <p:tav tm="0">
                                          <p:val>
                                            <p:fltVal val="360"/>
                                          </p:val>
                                        </p:tav>
                                        <p:tav tm="100000">
                                          <p:val>
                                            <p:fltVal val="0"/>
                                          </p:val>
                                        </p:tav>
                                      </p:tavLst>
                                    </p:anim>
                                    <p:animEffect transition="in" filter="fade">
                                      <p:cBhvr>
                                        <p:cTn id="33" dur="500"/>
                                        <p:tgtEl>
                                          <p:spTgt spid="34"/>
                                        </p:tgtEl>
                                      </p:cBhvr>
                                    </p:animEffect>
                                  </p:childTnLst>
                                </p:cTn>
                              </p:par>
                              <p:par>
                                <p:cTn id="34" presetID="49" presetClass="entr" presetSubtype="0" decel="100000" fill="hold" grpId="0" nodeType="withEffect">
                                  <p:stCondLst>
                                    <p:cond delay="50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 calcmode="lin" valueType="num">
                                      <p:cBhvr>
                                        <p:cTn id="38" dur="500" fill="hold"/>
                                        <p:tgtEl>
                                          <p:spTgt spid="35"/>
                                        </p:tgtEl>
                                        <p:attrNameLst>
                                          <p:attrName>style.rotation</p:attrName>
                                        </p:attrNameLst>
                                      </p:cBhvr>
                                      <p:tavLst>
                                        <p:tav tm="0">
                                          <p:val>
                                            <p:fltVal val="360"/>
                                          </p:val>
                                        </p:tav>
                                        <p:tav tm="100000">
                                          <p:val>
                                            <p:fltVal val="0"/>
                                          </p:val>
                                        </p:tav>
                                      </p:tavLst>
                                    </p:anim>
                                    <p:animEffect transition="in" filter="fade">
                                      <p:cBhvr>
                                        <p:cTn id="39" dur="500"/>
                                        <p:tgtEl>
                                          <p:spTgt spid="35"/>
                                        </p:tgtEl>
                                      </p:cBhvr>
                                    </p:animEffect>
                                  </p:childTnLst>
                                </p:cTn>
                              </p:par>
                              <p:par>
                                <p:cTn id="40" presetID="49" presetClass="entr" presetSubtype="0" decel="100000" fill="hold" grpId="0" nodeType="withEffect">
                                  <p:stCondLst>
                                    <p:cond delay="50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 calcmode="lin" valueType="num">
                                      <p:cBhvr>
                                        <p:cTn id="44" dur="500" fill="hold"/>
                                        <p:tgtEl>
                                          <p:spTgt spid="33"/>
                                        </p:tgtEl>
                                        <p:attrNameLst>
                                          <p:attrName>style.rotation</p:attrName>
                                        </p:attrNameLst>
                                      </p:cBhvr>
                                      <p:tavLst>
                                        <p:tav tm="0">
                                          <p:val>
                                            <p:fltVal val="360"/>
                                          </p:val>
                                        </p:tav>
                                        <p:tav tm="100000">
                                          <p:val>
                                            <p:fltVal val="0"/>
                                          </p:val>
                                        </p:tav>
                                      </p:tavLst>
                                    </p:anim>
                                    <p:animEffect transition="in" filter="fade">
                                      <p:cBhvr>
                                        <p:cTn id="45" dur="500"/>
                                        <p:tgtEl>
                                          <p:spTgt spid="33"/>
                                        </p:tgtEl>
                                      </p:cBhvr>
                                    </p:animEffect>
                                  </p:childTnLst>
                                </p:cTn>
                              </p:par>
                              <p:par>
                                <p:cTn id="46" presetID="49" presetClass="entr" presetSubtype="0" decel="100000" fill="hold" grpId="0" nodeType="withEffect">
                                  <p:stCondLst>
                                    <p:cond delay="500"/>
                                  </p:stCondLst>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 calcmode="lin" valueType="num">
                                      <p:cBhvr>
                                        <p:cTn id="50" dur="500" fill="hold"/>
                                        <p:tgtEl>
                                          <p:spTgt spid="37"/>
                                        </p:tgtEl>
                                        <p:attrNameLst>
                                          <p:attrName>style.rotation</p:attrName>
                                        </p:attrNameLst>
                                      </p:cBhvr>
                                      <p:tavLst>
                                        <p:tav tm="0">
                                          <p:val>
                                            <p:fltVal val="360"/>
                                          </p:val>
                                        </p:tav>
                                        <p:tav tm="100000">
                                          <p:val>
                                            <p:fltVal val="0"/>
                                          </p:val>
                                        </p:tav>
                                      </p:tavLst>
                                    </p:anim>
                                    <p:animEffect transition="in" filter="fade">
                                      <p:cBhvr>
                                        <p:cTn id="51" dur="500"/>
                                        <p:tgtEl>
                                          <p:spTgt spid="37"/>
                                        </p:tgtEl>
                                      </p:cBhvr>
                                    </p:animEffect>
                                  </p:childTnLst>
                                </p:cTn>
                              </p:par>
                              <p:par>
                                <p:cTn id="52" presetID="49" presetClass="entr" presetSubtype="0" decel="100000" fill="hold" grpId="0" nodeType="withEffect">
                                  <p:stCondLst>
                                    <p:cond delay="50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 calcmode="lin" valueType="num">
                                      <p:cBhvr>
                                        <p:cTn id="56" dur="500" fill="hold"/>
                                        <p:tgtEl>
                                          <p:spTgt spid="36"/>
                                        </p:tgtEl>
                                        <p:attrNameLst>
                                          <p:attrName>style.rotation</p:attrName>
                                        </p:attrNameLst>
                                      </p:cBhvr>
                                      <p:tavLst>
                                        <p:tav tm="0">
                                          <p:val>
                                            <p:fltVal val="360"/>
                                          </p:val>
                                        </p:tav>
                                        <p:tav tm="100000">
                                          <p:val>
                                            <p:fltVal val="0"/>
                                          </p:val>
                                        </p:tav>
                                      </p:tavLst>
                                    </p:anim>
                                    <p:animEffect transition="in" filter="fade">
                                      <p:cBhvr>
                                        <p:cTn id="57" dur="500"/>
                                        <p:tgtEl>
                                          <p:spTgt spid="36"/>
                                        </p:tgtEl>
                                      </p:cBhvr>
                                    </p:animEffect>
                                  </p:childTnLst>
                                </p:cTn>
                              </p:par>
                              <p:par>
                                <p:cTn id="58" presetID="49" presetClass="entr" presetSubtype="0" decel="100000" fill="hold" grpId="0" nodeType="withEffect">
                                  <p:stCondLst>
                                    <p:cond delay="50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ppt_w</p:attrName>
                                        </p:attrNameLst>
                                      </p:cBhvr>
                                      <p:tavLst>
                                        <p:tav tm="0">
                                          <p:val>
                                            <p:fltVal val="0"/>
                                          </p:val>
                                        </p:tav>
                                        <p:tav tm="100000">
                                          <p:val>
                                            <p:strVal val="#ppt_w"/>
                                          </p:val>
                                        </p:tav>
                                      </p:tavLst>
                                    </p:anim>
                                    <p:anim calcmode="lin" valueType="num">
                                      <p:cBhvr>
                                        <p:cTn id="61" dur="500" fill="hold"/>
                                        <p:tgtEl>
                                          <p:spTgt spid="39"/>
                                        </p:tgtEl>
                                        <p:attrNameLst>
                                          <p:attrName>ppt_h</p:attrName>
                                        </p:attrNameLst>
                                      </p:cBhvr>
                                      <p:tavLst>
                                        <p:tav tm="0">
                                          <p:val>
                                            <p:fltVal val="0"/>
                                          </p:val>
                                        </p:tav>
                                        <p:tav tm="100000">
                                          <p:val>
                                            <p:strVal val="#ppt_h"/>
                                          </p:val>
                                        </p:tav>
                                      </p:tavLst>
                                    </p:anim>
                                    <p:anim calcmode="lin" valueType="num">
                                      <p:cBhvr>
                                        <p:cTn id="62" dur="500" fill="hold"/>
                                        <p:tgtEl>
                                          <p:spTgt spid="39"/>
                                        </p:tgtEl>
                                        <p:attrNameLst>
                                          <p:attrName>style.rotation</p:attrName>
                                        </p:attrNameLst>
                                      </p:cBhvr>
                                      <p:tavLst>
                                        <p:tav tm="0">
                                          <p:val>
                                            <p:fltVal val="360"/>
                                          </p:val>
                                        </p:tav>
                                        <p:tav tm="100000">
                                          <p:val>
                                            <p:fltVal val="0"/>
                                          </p:val>
                                        </p:tav>
                                      </p:tavLst>
                                    </p:anim>
                                    <p:animEffect transition="in" filter="fade">
                                      <p:cBhvr>
                                        <p:cTn id="63" dur="500"/>
                                        <p:tgtEl>
                                          <p:spTgt spid="39"/>
                                        </p:tgtEl>
                                      </p:cBhvr>
                                    </p:animEffect>
                                  </p:childTnLst>
                                </p:cTn>
                              </p:par>
                              <p:par>
                                <p:cTn id="64" presetID="49" presetClass="entr" presetSubtype="0" decel="100000" fill="hold" grpId="0" nodeType="withEffect">
                                  <p:stCondLst>
                                    <p:cond delay="5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 calcmode="lin" valueType="num">
                                      <p:cBhvr>
                                        <p:cTn id="68" dur="500" fill="hold"/>
                                        <p:tgtEl>
                                          <p:spTgt spid="40"/>
                                        </p:tgtEl>
                                        <p:attrNameLst>
                                          <p:attrName>style.rotation</p:attrName>
                                        </p:attrNameLst>
                                      </p:cBhvr>
                                      <p:tavLst>
                                        <p:tav tm="0">
                                          <p:val>
                                            <p:fltVal val="360"/>
                                          </p:val>
                                        </p:tav>
                                        <p:tav tm="100000">
                                          <p:val>
                                            <p:fltVal val="0"/>
                                          </p:val>
                                        </p:tav>
                                      </p:tavLst>
                                    </p:anim>
                                    <p:animEffect transition="in" filter="fade">
                                      <p:cBhvr>
                                        <p:cTn id="69" dur="500"/>
                                        <p:tgtEl>
                                          <p:spTgt spid="40"/>
                                        </p:tgtEl>
                                      </p:cBhvr>
                                    </p:animEffect>
                                  </p:childTnLst>
                                </p:cTn>
                              </p:par>
                              <p:par>
                                <p:cTn id="70" presetID="49" presetClass="entr" presetSubtype="0" decel="100000" fill="hold" grpId="0" nodeType="withEffect">
                                  <p:stCondLst>
                                    <p:cond delay="500"/>
                                  </p:stCondLst>
                                  <p:childTnLst>
                                    <p:set>
                                      <p:cBhvr>
                                        <p:cTn id="71" dur="1" fill="hold">
                                          <p:stCondLst>
                                            <p:cond delay="0"/>
                                          </p:stCondLst>
                                        </p:cTn>
                                        <p:tgtEl>
                                          <p:spTgt spid="5"/>
                                        </p:tgtEl>
                                        <p:attrNameLst>
                                          <p:attrName>style.visibility</p:attrName>
                                        </p:attrNameLst>
                                      </p:cBhvr>
                                      <p:to>
                                        <p:strVal val="visible"/>
                                      </p:to>
                                    </p:set>
                                    <p:anim calcmode="lin" valueType="num">
                                      <p:cBhvr>
                                        <p:cTn id="72" dur="500" fill="hold"/>
                                        <p:tgtEl>
                                          <p:spTgt spid="5"/>
                                        </p:tgtEl>
                                        <p:attrNameLst>
                                          <p:attrName>ppt_w</p:attrName>
                                        </p:attrNameLst>
                                      </p:cBhvr>
                                      <p:tavLst>
                                        <p:tav tm="0">
                                          <p:val>
                                            <p:fltVal val="0"/>
                                          </p:val>
                                        </p:tav>
                                        <p:tav tm="100000">
                                          <p:val>
                                            <p:strVal val="#ppt_w"/>
                                          </p:val>
                                        </p:tav>
                                      </p:tavLst>
                                    </p:anim>
                                    <p:anim calcmode="lin" valueType="num">
                                      <p:cBhvr>
                                        <p:cTn id="73" dur="500" fill="hold"/>
                                        <p:tgtEl>
                                          <p:spTgt spid="5"/>
                                        </p:tgtEl>
                                        <p:attrNameLst>
                                          <p:attrName>ppt_h</p:attrName>
                                        </p:attrNameLst>
                                      </p:cBhvr>
                                      <p:tavLst>
                                        <p:tav tm="0">
                                          <p:val>
                                            <p:fltVal val="0"/>
                                          </p:val>
                                        </p:tav>
                                        <p:tav tm="100000">
                                          <p:val>
                                            <p:strVal val="#ppt_h"/>
                                          </p:val>
                                        </p:tav>
                                      </p:tavLst>
                                    </p:anim>
                                    <p:anim calcmode="lin" valueType="num">
                                      <p:cBhvr>
                                        <p:cTn id="74" dur="500" fill="hold"/>
                                        <p:tgtEl>
                                          <p:spTgt spid="5"/>
                                        </p:tgtEl>
                                        <p:attrNameLst>
                                          <p:attrName>style.rotation</p:attrName>
                                        </p:attrNameLst>
                                      </p:cBhvr>
                                      <p:tavLst>
                                        <p:tav tm="0">
                                          <p:val>
                                            <p:fltVal val="360"/>
                                          </p:val>
                                        </p:tav>
                                        <p:tav tm="100000">
                                          <p:val>
                                            <p:fltVal val="0"/>
                                          </p:val>
                                        </p:tav>
                                      </p:tavLst>
                                    </p:anim>
                                    <p:animEffect transition="in" filter="fade">
                                      <p:cBhvr>
                                        <p:cTn id="75" dur="500"/>
                                        <p:tgtEl>
                                          <p:spTgt spid="5"/>
                                        </p:tgtEl>
                                      </p:cBhvr>
                                    </p:animEffect>
                                  </p:childTnLst>
                                </p:cTn>
                              </p:par>
                              <p:par>
                                <p:cTn id="76" presetID="49" presetClass="entr" presetSubtype="0" decel="100000" fill="hold" grpId="0" nodeType="withEffect">
                                  <p:stCondLst>
                                    <p:cond delay="500"/>
                                  </p:stCondLst>
                                  <p:childTnLst>
                                    <p:set>
                                      <p:cBhvr>
                                        <p:cTn id="77" dur="1" fill="hold">
                                          <p:stCondLst>
                                            <p:cond delay="0"/>
                                          </p:stCondLst>
                                        </p:cTn>
                                        <p:tgtEl>
                                          <p:spTgt spid="6"/>
                                        </p:tgtEl>
                                        <p:attrNameLst>
                                          <p:attrName>style.visibility</p:attrName>
                                        </p:attrNameLst>
                                      </p:cBhvr>
                                      <p:to>
                                        <p:strVal val="visible"/>
                                      </p:to>
                                    </p:set>
                                    <p:anim calcmode="lin" valueType="num">
                                      <p:cBhvr>
                                        <p:cTn id="78" dur="500" fill="hold"/>
                                        <p:tgtEl>
                                          <p:spTgt spid="6"/>
                                        </p:tgtEl>
                                        <p:attrNameLst>
                                          <p:attrName>ppt_w</p:attrName>
                                        </p:attrNameLst>
                                      </p:cBhvr>
                                      <p:tavLst>
                                        <p:tav tm="0">
                                          <p:val>
                                            <p:fltVal val="0"/>
                                          </p:val>
                                        </p:tav>
                                        <p:tav tm="100000">
                                          <p:val>
                                            <p:strVal val="#ppt_w"/>
                                          </p:val>
                                        </p:tav>
                                      </p:tavLst>
                                    </p:anim>
                                    <p:anim calcmode="lin" valueType="num">
                                      <p:cBhvr>
                                        <p:cTn id="79" dur="500" fill="hold"/>
                                        <p:tgtEl>
                                          <p:spTgt spid="6"/>
                                        </p:tgtEl>
                                        <p:attrNameLst>
                                          <p:attrName>ppt_h</p:attrName>
                                        </p:attrNameLst>
                                      </p:cBhvr>
                                      <p:tavLst>
                                        <p:tav tm="0">
                                          <p:val>
                                            <p:fltVal val="0"/>
                                          </p:val>
                                        </p:tav>
                                        <p:tav tm="100000">
                                          <p:val>
                                            <p:strVal val="#ppt_h"/>
                                          </p:val>
                                        </p:tav>
                                      </p:tavLst>
                                    </p:anim>
                                    <p:anim calcmode="lin" valueType="num">
                                      <p:cBhvr>
                                        <p:cTn id="80" dur="500" fill="hold"/>
                                        <p:tgtEl>
                                          <p:spTgt spid="6"/>
                                        </p:tgtEl>
                                        <p:attrNameLst>
                                          <p:attrName>style.rotation</p:attrName>
                                        </p:attrNameLst>
                                      </p:cBhvr>
                                      <p:tavLst>
                                        <p:tav tm="0">
                                          <p:val>
                                            <p:fltVal val="360"/>
                                          </p:val>
                                        </p:tav>
                                        <p:tav tm="100000">
                                          <p:val>
                                            <p:fltVal val="0"/>
                                          </p:val>
                                        </p:tav>
                                      </p:tavLst>
                                    </p:anim>
                                    <p:animEffect transition="in" filter="fade">
                                      <p:cBhvr>
                                        <p:cTn id="81" dur="500"/>
                                        <p:tgtEl>
                                          <p:spTgt spid="6"/>
                                        </p:tgtEl>
                                      </p:cBhvr>
                                    </p:animEffect>
                                  </p:childTnLst>
                                </p:cTn>
                              </p:par>
                              <p:par>
                                <p:cTn id="82" presetID="49" presetClass="entr" presetSubtype="0" decel="100000" fill="hold" grpId="0" nodeType="withEffect">
                                  <p:stCondLst>
                                    <p:cond delay="500"/>
                                  </p:stCondLst>
                                  <p:childTnLst>
                                    <p:set>
                                      <p:cBhvr>
                                        <p:cTn id="83" dur="1" fill="hold">
                                          <p:stCondLst>
                                            <p:cond delay="0"/>
                                          </p:stCondLst>
                                        </p:cTn>
                                        <p:tgtEl>
                                          <p:spTgt spid="8"/>
                                        </p:tgtEl>
                                        <p:attrNameLst>
                                          <p:attrName>style.visibility</p:attrName>
                                        </p:attrNameLst>
                                      </p:cBhvr>
                                      <p:to>
                                        <p:strVal val="visible"/>
                                      </p:to>
                                    </p:set>
                                    <p:anim calcmode="lin" valueType="num">
                                      <p:cBhvr>
                                        <p:cTn id="84" dur="500" fill="hold"/>
                                        <p:tgtEl>
                                          <p:spTgt spid="8"/>
                                        </p:tgtEl>
                                        <p:attrNameLst>
                                          <p:attrName>ppt_w</p:attrName>
                                        </p:attrNameLst>
                                      </p:cBhvr>
                                      <p:tavLst>
                                        <p:tav tm="0">
                                          <p:val>
                                            <p:fltVal val="0"/>
                                          </p:val>
                                        </p:tav>
                                        <p:tav tm="100000">
                                          <p:val>
                                            <p:strVal val="#ppt_w"/>
                                          </p:val>
                                        </p:tav>
                                      </p:tavLst>
                                    </p:anim>
                                    <p:anim calcmode="lin" valueType="num">
                                      <p:cBhvr>
                                        <p:cTn id="85" dur="500" fill="hold"/>
                                        <p:tgtEl>
                                          <p:spTgt spid="8"/>
                                        </p:tgtEl>
                                        <p:attrNameLst>
                                          <p:attrName>ppt_h</p:attrName>
                                        </p:attrNameLst>
                                      </p:cBhvr>
                                      <p:tavLst>
                                        <p:tav tm="0">
                                          <p:val>
                                            <p:fltVal val="0"/>
                                          </p:val>
                                        </p:tav>
                                        <p:tav tm="100000">
                                          <p:val>
                                            <p:strVal val="#ppt_h"/>
                                          </p:val>
                                        </p:tav>
                                      </p:tavLst>
                                    </p:anim>
                                    <p:anim calcmode="lin" valueType="num">
                                      <p:cBhvr>
                                        <p:cTn id="86" dur="500" fill="hold"/>
                                        <p:tgtEl>
                                          <p:spTgt spid="8"/>
                                        </p:tgtEl>
                                        <p:attrNameLst>
                                          <p:attrName>style.rotation</p:attrName>
                                        </p:attrNameLst>
                                      </p:cBhvr>
                                      <p:tavLst>
                                        <p:tav tm="0">
                                          <p:val>
                                            <p:fltVal val="360"/>
                                          </p:val>
                                        </p:tav>
                                        <p:tav tm="100000">
                                          <p:val>
                                            <p:fltVal val="0"/>
                                          </p:val>
                                        </p:tav>
                                      </p:tavLst>
                                    </p:anim>
                                    <p:animEffect transition="in" filter="fade">
                                      <p:cBhvr>
                                        <p:cTn id="87" dur="500"/>
                                        <p:tgtEl>
                                          <p:spTgt spid="8"/>
                                        </p:tgtEl>
                                      </p:cBhvr>
                                    </p:animEffect>
                                  </p:childTnLst>
                                </p:cTn>
                              </p:par>
                              <p:par>
                                <p:cTn id="88" presetID="49" presetClass="entr" presetSubtype="0" decel="100000" fill="hold" grpId="0" nodeType="withEffect">
                                  <p:stCondLst>
                                    <p:cond delay="500"/>
                                  </p:stCondLst>
                                  <p:childTnLst>
                                    <p:set>
                                      <p:cBhvr>
                                        <p:cTn id="89" dur="1" fill="hold">
                                          <p:stCondLst>
                                            <p:cond delay="0"/>
                                          </p:stCondLst>
                                        </p:cTn>
                                        <p:tgtEl>
                                          <p:spTgt spid="9"/>
                                        </p:tgtEl>
                                        <p:attrNameLst>
                                          <p:attrName>style.visibility</p:attrName>
                                        </p:attrNameLst>
                                      </p:cBhvr>
                                      <p:to>
                                        <p:strVal val="visible"/>
                                      </p:to>
                                    </p:set>
                                    <p:anim calcmode="lin" valueType="num">
                                      <p:cBhvr>
                                        <p:cTn id="90" dur="500" fill="hold"/>
                                        <p:tgtEl>
                                          <p:spTgt spid="9"/>
                                        </p:tgtEl>
                                        <p:attrNameLst>
                                          <p:attrName>ppt_w</p:attrName>
                                        </p:attrNameLst>
                                      </p:cBhvr>
                                      <p:tavLst>
                                        <p:tav tm="0">
                                          <p:val>
                                            <p:fltVal val="0"/>
                                          </p:val>
                                        </p:tav>
                                        <p:tav tm="100000">
                                          <p:val>
                                            <p:strVal val="#ppt_w"/>
                                          </p:val>
                                        </p:tav>
                                      </p:tavLst>
                                    </p:anim>
                                    <p:anim calcmode="lin" valueType="num">
                                      <p:cBhvr>
                                        <p:cTn id="91" dur="500" fill="hold"/>
                                        <p:tgtEl>
                                          <p:spTgt spid="9"/>
                                        </p:tgtEl>
                                        <p:attrNameLst>
                                          <p:attrName>ppt_h</p:attrName>
                                        </p:attrNameLst>
                                      </p:cBhvr>
                                      <p:tavLst>
                                        <p:tav tm="0">
                                          <p:val>
                                            <p:fltVal val="0"/>
                                          </p:val>
                                        </p:tav>
                                        <p:tav tm="100000">
                                          <p:val>
                                            <p:strVal val="#ppt_h"/>
                                          </p:val>
                                        </p:tav>
                                      </p:tavLst>
                                    </p:anim>
                                    <p:anim calcmode="lin" valueType="num">
                                      <p:cBhvr>
                                        <p:cTn id="92" dur="500" fill="hold"/>
                                        <p:tgtEl>
                                          <p:spTgt spid="9"/>
                                        </p:tgtEl>
                                        <p:attrNameLst>
                                          <p:attrName>style.rotation</p:attrName>
                                        </p:attrNameLst>
                                      </p:cBhvr>
                                      <p:tavLst>
                                        <p:tav tm="0">
                                          <p:val>
                                            <p:fltVal val="360"/>
                                          </p:val>
                                        </p:tav>
                                        <p:tav tm="100000">
                                          <p:val>
                                            <p:fltVal val="0"/>
                                          </p:val>
                                        </p:tav>
                                      </p:tavLst>
                                    </p:anim>
                                    <p:animEffect transition="in" filter="fade">
                                      <p:cBhvr>
                                        <p:cTn id="93" dur="500"/>
                                        <p:tgtEl>
                                          <p:spTgt spid="9"/>
                                        </p:tgtEl>
                                      </p:cBhvr>
                                    </p:animEffect>
                                  </p:childTnLst>
                                </p:cTn>
                              </p:par>
                              <p:par>
                                <p:cTn id="94" presetID="49" presetClass="entr" presetSubtype="0" decel="100000" fill="hold" grpId="0" nodeType="withEffect">
                                  <p:stCondLst>
                                    <p:cond delay="50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 calcmode="lin" valueType="num">
                                      <p:cBhvr>
                                        <p:cTn id="98" dur="500" fill="hold"/>
                                        <p:tgtEl>
                                          <p:spTgt spid="10"/>
                                        </p:tgtEl>
                                        <p:attrNameLst>
                                          <p:attrName>style.rotation</p:attrName>
                                        </p:attrNameLst>
                                      </p:cBhvr>
                                      <p:tavLst>
                                        <p:tav tm="0">
                                          <p:val>
                                            <p:fltVal val="360"/>
                                          </p:val>
                                        </p:tav>
                                        <p:tav tm="100000">
                                          <p:val>
                                            <p:fltVal val="0"/>
                                          </p:val>
                                        </p:tav>
                                      </p:tavLst>
                                    </p:anim>
                                    <p:animEffect transition="in" filter="fade">
                                      <p:cBhvr>
                                        <p:cTn id="99" dur="500"/>
                                        <p:tgtEl>
                                          <p:spTgt spid="10"/>
                                        </p:tgtEl>
                                      </p:cBhvr>
                                    </p:animEffect>
                                  </p:childTnLst>
                                </p:cTn>
                              </p:par>
                              <p:par>
                                <p:cTn id="100" presetID="49" presetClass="entr" presetSubtype="0" decel="100000" fill="hold" grpId="0" nodeType="withEffect">
                                  <p:stCondLst>
                                    <p:cond delay="500"/>
                                  </p:stCondLst>
                                  <p:childTnLst>
                                    <p:set>
                                      <p:cBhvr>
                                        <p:cTn id="101" dur="1" fill="hold">
                                          <p:stCondLst>
                                            <p:cond delay="0"/>
                                          </p:stCondLst>
                                        </p:cTn>
                                        <p:tgtEl>
                                          <p:spTgt spid="11"/>
                                        </p:tgtEl>
                                        <p:attrNameLst>
                                          <p:attrName>style.visibility</p:attrName>
                                        </p:attrNameLst>
                                      </p:cBhvr>
                                      <p:to>
                                        <p:strVal val="visible"/>
                                      </p:to>
                                    </p:set>
                                    <p:anim calcmode="lin" valueType="num">
                                      <p:cBhvr>
                                        <p:cTn id="102" dur="500" fill="hold"/>
                                        <p:tgtEl>
                                          <p:spTgt spid="11"/>
                                        </p:tgtEl>
                                        <p:attrNameLst>
                                          <p:attrName>ppt_w</p:attrName>
                                        </p:attrNameLst>
                                      </p:cBhvr>
                                      <p:tavLst>
                                        <p:tav tm="0">
                                          <p:val>
                                            <p:fltVal val="0"/>
                                          </p:val>
                                        </p:tav>
                                        <p:tav tm="100000">
                                          <p:val>
                                            <p:strVal val="#ppt_w"/>
                                          </p:val>
                                        </p:tav>
                                      </p:tavLst>
                                    </p:anim>
                                    <p:anim calcmode="lin" valueType="num">
                                      <p:cBhvr>
                                        <p:cTn id="103" dur="500" fill="hold"/>
                                        <p:tgtEl>
                                          <p:spTgt spid="11"/>
                                        </p:tgtEl>
                                        <p:attrNameLst>
                                          <p:attrName>ppt_h</p:attrName>
                                        </p:attrNameLst>
                                      </p:cBhvr>
                                      <p:tavLst>
                                        <p:tav tm="0">
                                          <p:val>
                                            <p:fltVal val="0"/>
                                          </p:val>
                                        </p:tav>
                                        <p:tav tm="100000">
                                          <p:val>
                                            <p:strVal val="#ppt_h"/>
                                          </p:val>
                                        </p:tav>
                                      </p:tavLst>
                                    </p:anim>
                                    <p:anim calcmode="lin" valueType="num">
                                      <p:cBhvr>
                                        <p:cTn id="104" dur="500" fill="hold"/>
                                        <p:tgtEl>
                                          <p:spTgt spid="11"/>
                                        </p:tgtEl>
                                        <p:attrNameLst>
                                          <p:attrName>style.rotation</p:attrName>
                                        </p:attrNameLst>
                                      </p:cBhvr>
                                      <p:tavLst>
                                        <p:tav tm="0">
                                          <p:val>
                                            <p:fltVal val="360"/>
                                          </p:val>
                                        </p:tav>
                                        <p:tav tm="100000">
                                          <p:val>
                                            <p:fltVal val="0"/>
                                          </p:val>
                                        </p:tav>
                                      </p:tavLst>
                                    </p:anim>
                                    <p:animEffect transition="in" filter="fade">
                                      <p:cBhvr>
                                        <p:cTn id="105" dur="500"/>
                                        <p:tgtEl>
                                          <p:spTgt spid="11"/>
                                        </p:tgtEl>
                                      </p:cBhvr>
                                    </p:animEffect>
                                  </p:childTnLst>
                                </p:cTn>
                              </p:par>
                              <p:par>
                                <p:cTn id="106" presetID="49" presetClass="entr" presetSubtype="0" decel="100000" fill="hold" grpId="0" nodeType="withEffect">
                                  <p:stCondLst>
                                    <p:cond delay="500"/>
                                  </p:stCondLst>
                                  <p:childTnLst>
                                    <p:set>
                                      <p:cBhvr>
                                        <p:cTn id="107" dur="1" fill="hold">
                                          <p:stCondLst>
                                            <p:cond delay="0"/>
                                          </p:stCondLst>
                                        </p:cTn>
                                        <p:tgtEl>
                                          <p:spTgt spid="12"/>
                                        </p:tgtEl>
                                        <p:attrNameLst>
                                          <p:attrName>style.visibility</p:attrName>
                                        </p:attrNameLst>
                                      </p:cBhvr>
                                      <p:to>
                                        <p:strVal val="visible"/>
                                      </p:to>
                                    </p:set>
                                    <p:anim calcmode="lin" valueType="num">
                                      <p:cBhvr>
                                        <p:cTn id="108" dur="500" fill="hold"/>
                                        <p:tgtEl>
                                          <p:spTgt spid="12"/>
                                        </p:tgtEl>
                                        <p:attrNameLst>
                                          <p:attrName>ppt_w</p:attrName>
                                        </p:attrNameLst>
                                      </p:cBhvr>
                                      <p:tavLst>
                                        <p:tav tm="0">
                                          <p:val>
                                            <p:fltVal val="0"/>
                                          </p:val>
                                        </p:tav>
                                        <p:tav tm="100000">
                                          <p:val>
                                            <p:strVal val="#ppt_w"/>
                                          </p:val>
                                        </p:tav>
                                      </p:tavLst>
                                    </p:anim>
                                    <p:anim calcmode="lin" valueType="num">
                                      <p:cBhvr>
                                        <p:cTn id="109" dur="500" fill="hold"/>
                                        <p:tgtEl>
                                          <p:spTgt spid="12"/>
                                        </p:tgtEl>
                                        <p:attrNameLst>
                                          <p:attrName>ppt_h</p:attrName>
                                        </p:attrNameLst>
                                      </p:cBhvr>
                                      <p:tavLst>
                                        <p:tav tm="0">
                                          <p:val>
                                            <p:fltVal val="0"/>
                                          </p:val>
                                        </p:tav>
                                        <p:tav tm="100000">
                                          <p:val>
                                            <p:strVal val="#ppt_h"/>
                                          </p:val>
                                        </p:tav>
                                      </p:tavLst>
                                    </p:anim>
                                    <p:anim calcmode="lin" valueType="num">
                                      <p:cBhvr>
                                        <p:cTn id="110" dur="500" fill="hold"/>
                                        <p:tgtEl>
                                          <p:spTgt spid="12"/>
                                        </p:tgtEl>
                                        <p:attrNameLst>
                                          <p:attrName>style.rotation</p:attrName>
                                        </p:attrNameLst>
                                      </p:cBhvr>
                                      <p:tavLst>
                                        <p:tav tm="0">
                                          <p:val>
                                            <p:fltVal val="360"/>
                                          </p:val>
                                        </p:tav>
                                        <p:tav tm="100000">
                                          <p:val>
                                            <p:fltVal val="0"/>
                                          </p:val>
                                        </p:tav>
                                      </p:tavLst>
                                    </p:anim>
                                    <p:animEffect transition="in" filter="fade">
                                      <p:cBhvr>
                                        <p:cTn id="111" dur="500"/>
                                        <p:tgtEl>
                                          <p:spTgt spid="12"/>
                                        </p:tgtEl>
                                      </p:cBhvr>
                                    </p:animEffect>
                                  </p:childTnLst>
                                </p:cTn>
                              </p:par>
                            </p:childTnLst>
                          </p:cTn>
                        </p:par>
                        <p:par>
                          <p:cTn id="112" fill="hold">
                            <p:stCondLst>
                              <p:cond delay="2000"/>
                            </p:stCondLst>
                            <p:childTnLst>
                              <p:par>
                                <p:cTn id="113" presetID="2" presetClass="entr" presetSubtype="1"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additive="base">
                                        <p:cTn id="115" dur="500" fill="hold"/>
                                        <p:tgtEl>
                                          <p:spTgt spid="25"/>
                                        </p:tgtEl>
                                        <p:attrNameLst>
                                          <p:attrName>ppt_x</p:attrName>
                                        </p:attrNameLst>
                                      </p:cBhvr>
                                      <p:tavLst>
                                        <p:tav tm="0">
                                          <p:val>
                                            <p:strVal val="#ppt_x"/>
                                          </p:val>
                                        </p:tav>
                                        <p:tav tm="100000">
                                          <p:val>
                                            <p:strVal val="#ppt_x"/>
                                          </p:val>
                                        </p:tav>
                                      </p:tavLst>
                                    </p:anim>
                                    <p:anim calcmode="lin" valueType="num">
                                      <p:cBhvr additive="base">
                                        <p:cTn id="116" dur="500" fill="hold"/>
                                        <p:tgtEl>
                                          <p:spTgt spid="25"/>
                                        </p:tgtEl>
                                        <p:attrNameLst>
                                          <p:attrName>ppt_y</p:attrName>
                                        </p:attrNameLst>
                                      </p:cBhvr>
                                      <p:tavLst>
                                        <p:tav tm="0">
                                          <p:val>
                                            <p:strVal val="0-#ppt_h/2"/>
                                          </p:val>
                                        </p:tav>
                                        <p:tav tm="100000">
                                          <p:val>
                                            <p:strVal val="#ppt_y"/>
                                          </p:val>
                                        </p:tav>
                                      </p:tavLst>
                                    </p:anim>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500"/>
                                        <p:tgtEl>
                                          <p:spTgt spid="26"/>
                                        </p:tgtEl>
                                      </p:cBhvr>
                                    </p:animEffect>
                                  </p:childTnLst>
                                </p:cTn>
                              </p:par>
                            </p:childTnLst>
                          </p:cTn>
                        </p:par>
                        <p:par>
                          <p:cTn id="121" fill="hold">
                            <p:stCondLst>
                              <p:cond delay="3000"/>
                            </p:stCondLst>
                            <p:childTnLst>
                              <p:par>
                                <p:cTn id="122" presetID="10" presetClass="entr" presetSubtype="0" fill="hold" grpId="0" nodeType="after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500"/>
                                        <p:tgtEl>
                                          <p:spTgt spid="27"/>
                                        </p:tgtEl>
                                      </p:cBhvr>
                                    </p:animEffect>
                                  </p:childTnLst>
                                </p:cTn>
                              </p:par>
                            </p:childTnLst>
                          </p:cTn>
                        </p:par>
                        <p:par>
                          <p:cTn id="125" fill="hold">
                            <p:stCondLst>
                              <p:cond delay="3500"/>
                            </p:stCondLst>
                            <p:childTnLst>
                              <p:par>
                                <p:cTn id="126" presetID="10" presetClass="entr" presetSubtype="0" fill="hold" grpId="0" nodeType="afterEffect">
                                  <p:stCondLst>
                                    <p:cond delay="0"/>
                                  </p:stCondLst>
                                  <p:childTnLst>
                                    <p:set>
                                      <p:cBhvr>
                                        <p:cTn id="127" dur="1" fill="hold">
                                          <p:stCondLst>
                                            <p:cond delay="0"/>
                                          </p:stCondLst>
                                        </p:cTn>
                                        <p:tgtEl>
                                          <p:spTgt spid="28"/>
                                        </p:tgtEl>
                                        <p:attrNameLst>
                                          <p:attrName>style.visibility</p:attrName>
                                        </p:attrNameLst>
                                      </p:cBhvr>
                                      <p:to>
                                        <p:strVal val="visible"/>
                                      </p:to>
                                    </p:set>
                                    <p:animEffect transition="in" filter="fade">
                                      <p:cBhvr>
                                        <p:cTn id="128" dur="500"/>
                                        <p:tgtEl>
                                          <p:spTgt spid="28"/>
                                        </p:tgtEl>
                                      </p:cBhvr>
                                    </p:animEffect>
                                  </p:childTnLst>
                                </p:cTn>
                              </p:par>
                              <p:par>
                                <p:cTn id="129" presetID="49" presetClass="entr" presetSubtype="0" decel="100000" fill="hold" grpId="0" nodeType="withEffect">
                                  <p:stCondLst>
                                    <p:cond delay="50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500" fill="hold"/>
                                        <p:tgtEl>
                                          <p:spTgt spid="29"/>
                                        </p:tgtEl>
                                        <p:attrNameLst>
                                          <p:attrName>ppt_w</p:attrName>
                                        </p:attrNameLst>
                                      </p:cBhvr>
                                      <p:tavLst>
                                        <p:tav tm="0">
                                          <p:val>
                                            <p:fltVal val="0"/>
                                          </p:val>
                                        </p:tav>
                                        <p:tav tm="100000">
                                          <p:val>
                                            <p:strVal val="#ppt_w"/>
                                          </p:val>
                                        </p:tav>
                                      </p:tavLst>
                                    </p:anim>
                                    <p:anim calcmode="lin" valueType="num">
                                      <p:cBhvr>
                                        <p:cTn id="132" dur="500" fill="hold"/>
                                        <p:tgtEl>
                                          <p:spTgt spid="29"/>
                                        </p:tgtEl>
                                        <p:attrNameLst>
                                          <p:attrName>ppt_h</p:attrName>
                                        </p:attrNameLst>
                                      </p:cBhvr>
                                      <p:tavLst>
                                        <p:tav tm="0">
                                          <p:val>
                                            <p:fltVal val="0"/>
                                          </p:val>
                                        </p:tav>
                                        <p:tav tm="100000">
                                          <p:val>
                                            <p:strVal val="#ppt_h"/>
                                          </p:val>
                                        </p:tav>
                                      </p:tavLst>
                                    </p:anim>
                                    <p:anim calcmode="lin" valueType="num">
                                      <p:cBhvr>
                                        <p:cTn id="133" dur="500" fill="hold"/>
                                        <p:tgtEl>
                                          <p:spTgt spid="29"/>
                                        </p:tgtEl>
                                        <p:attrNameLst>
                                          <p:attrName>style.rotation</p:attrName>
                                        </p:attrNameLst>
                                      </p:cBhvr>
                                      <p:tavLst>
                                        <p:tav tm="0">
                                          <p:val>
                                            <p:fltVal val="360"/>
                                          </p:val>
                                        </p:tav>
                                        <p:tav tm="100000">
                                          <p:val>
                                            <p:fltVal val="0"/>
                                          </p:val>
                                        </p:tav>
                                      </p:tavLst>
                                    </p:anim>
                                    <p:animEffect transition="in" filter="fade">
                                      <p:cBhvr>
                                        <p:cTn id="134" dur="500"/>
                                        <p:tgtEl>
                                          <p:spTgt spid="29"/>
                                        </p:tgtEl>
                                      </p:cBhvr>
                                    </p:animEffect>
                                  </p:childTnLst>
                                </p:cTn>
                              </p:par>
                              <p:par>
                                <p:cTn id="135" presetID="49" presetClass="entr" presetSubtype="0" decel="100000" fill="hold" grpId="0" nodeType="withEffect">
                                  <p:stCondLst>
                                    <p:cond delay="500"/>
                                  </p:stCondLst>
                                  <p:childTnLst>
                                    <p:set>
                                      <p:cBhvr>
                                        <p:cTn id="136" dur="1" fill="hold">
                                          <p:stCondLst>
                                            <p:cond delay="0"/>
                                          </p:stCondLst>
                                        </p:cTn>
                                        <p:tgtEl>
                                          <p:spTgt spid="30"/>
                                        </p:tgtEl>
                                        <p:attrNameLst>
                                          <p:attrName>style.visibility</p:attrName>
                                        </p:attrNameLst>
                                      </p:cBhvr>
                                      <p:to>
                                        <p:strVal val="visible"/>
                                      </p:to>
                                    </p:set>
                                    <p:anim calcmode="lin" valueType="num">
                                      <p:cBhvr>
                                        <p:cTn id="137" dur="500" fill="hold"/>
                                        <p:tgtEl>
                                          <p:spTgt spid="30"/>
                                        </p:tgtEl>
                                        <p:attrNameLst>
                                          <p:attrName>ppt_w</p:attrName>
                                        </p:attrNameLst>
                                      </p:cBhvr>
                                      <p:tavLst>
                                        <p:tav tm="0">
                                          <p:val>
                                            <p:fltVal val="0"/>
                                          </p:val>
                                        </p:tav>
                                        <p:tav tm="100000">
                                          <p:val>
                                            <p:strVal val="#ppt_w"/>
                                          </p:val>
                                        </p:tav>
                                      </p:tavLst>
                                    </p:anim>
                                    <p:anim calcmode="lin" valueType="num">
                                      <p:cBhvr>
                                        <p:cTn id="138" dur="500" fill="hold"/>
                                        <p:tgtEl>
                                          <p:spTgt spid="30"/>
                                        </p:tgtEl>
                                        <p:attrNameLst>
                                          <p:attrName>ppt_h</p:attrName>
                                        </p:attrNameLst>
                                      </p:cBhvr>
                                      <p:tavLst>
                                        <p:tav tm="0">
                                          <p:val>
                                            <p:fltVal val="0"/>
                                          </p:val>
                                        </p:tav>
                                        <p:tav tm="100000">
                                          <p:val>
                                            <p:strVal val="#ppt_h"/>
                                          </p:val>
                                        </p:tav>
                                      </p:tavLst>
                                    </p:anim>
                                    <p:anim calcmode="lin" valueType="num">
                                      <p:cBhvr>
                                        <p:cTn id="139" dur="500" fill="hold"/>
                                        <p:tgtEl>
                                          <p:spTgt spid="30"/>
                                        </p:tgtEl>
                                        <p:attrNameLst>
                                          <p:attrName>style.rotation</p:attrName>
                                        </p:attrNameLst>
                                      </p:cBhvr>
                                      <p:tavLst>
                                        <p:tav tm="0">
                                          <p:val>
                                            <p:fltVal val="360"/>
                                          </p:val>
                                        </p:tav>
                                        <p:tav tm="100000">
                                          <p:val>
                                            <p:fltVal val="0"/>
                                          </p:val>
                                        </p:tav>
                                      </p:tavLst>
                                    </p:anim>
                                    <p:animEffect transition="in" filter="fade">
                                      <p:cBhvr>
                                        <p:cTn id="140" dur="500"/>
                                        <p:tgtEl>
                                          <p:spTgt spid="30"/>
                                        </p:tgtEl>
                                      </p:cBhvr>
                                    </p:animEffect>
                                  </p:childTnLst>
                                </p:cTn>
                              </p:par>
                              <p:par>
                                <p:cTn id="141" presetID="49" presetClass="entr" presetSubtype="0" decel="100000" fill="hold" grpId="0" nodeType="withEffect">
                                  <p:stCondLst>
                                    <p:cond delay="500"/>
                                  </p:stCondLst>
                                  <p:childTnLst>
                                    <p:set>
                                      <p:cBhvr>
                                        <p:cTn id="142" dur="1" fill="hold">
                                          <p:stCondLst>
                                            <p:cond delay="0"/>
                                          </p:stCondLst>
                                        </p:cTn>
                                        <p:tgtEl>
                                          <p:spTgt spid="31"/>
                                        </p:tgtEl>
                                        <p:attrNameLst>
                                          <p:attrName>style.visibility</p:attrName>
                                        </p:attrNameLst>
                                      </p:cBhvr>
                                      <p:to>
                                        <p:strVal val="visible"/>
                                      </p:to>
                                    </p:set>
                                    <p:anim calcmode="lin" valueType="num">
                                      <p:cBhvr>
                                        <p:cTn id="143" dur="500" fill="hold"/>
                                        <p:tgtEl>
                                          <p:spTgt spid="31"/>
                                        </p:tgtEl>
                                        <p:attrNameLst>
                                          <p:attrName>ppt_w</p:attrName>
                                        </p:attrNameLst>
                                      </p:cBhvr>
                                      <p:tavLst>
                                        <p:tav tm="0">
                                          <p:val>
                                            <p:fltVal val="0"/>
                                          </p:val>
                                        </p:tav>
                                        <p:tav tm="100000">
                                          <p:val>
                                            <p:strVal val="#ppt_w"/>
                                          </p:val>
                                        </p:tav>
                                      </p:tavLst>
                                    </p:anim>
                                    <p:anim calcmode="lin" valueType="num">
                                      <p:cBhvr>
                                        <p:cTn id="144" dur="500" fill="hold"/>
                                        <p:tgtEl>
                                          <p:spTgt spid="31"/>
                                        </p:tgtEl>
                                        <p:attrNameLst>
                                          <p:attrName>ppt_h</p:attrName>
                                        </p:attrNameLst>
                                      </p:cBhvr>
                                      <p:tavLst>
                                        <p:tav tm="0">
                                          <p:val>
                                            <p:fltVal val="0"/>
                                          </p:val>
                                        </p:tav>
                                        <p:tav tm="100000">
                                          <p:val>
                                            <p:strVal val="#ppt_h"/>
                                          </p:val>
                                        </p:tav>
                                      </p:tavLst>
                                    </p:anim>
                                    <p:anim calcmode="lin" valueType="num">
                                      <p:cBhvr>
                                        <p:cTn id="145" dur="500" fill="hold"/>
                                        <p:tgtEl>
                                          <p:spTgt spid="31"/>
                                        </p:tgtEl>
                                        <p:attrNameLst>
                                          <p:attrName>style.rotation</p:attrName>
                                        </p:attrNameLst>
                                      </p:cBhvr>
                                      <p:tavLst>
                                        <p:tav tm="0">
                                          <p:val>
                                            <p:fltVal val="360"/>
                                          </p:val>
                                        </p:tav>
                                        <p:tav tm="100000">
                                          <p:val>
                                            <p:fltVal val="0"/>
                                          </p:val>
                                        </p:tav>
                                      </p:tavLst>
                                    </p:anim>
                                    <p:animEffect transition="in" filter="fade">
                                      <p:cBhvr>
                                        <p:cTn id="146" dur="500"/>
                                        <p:tgtEl>
                                          <p:spTgt spid="31"/>
                                        </p:tgtEl>
                                      </p:cBhvr>
                                    </p:animEffect>
                                  </p:childTnLst>
                                </p:cTn>
                              </p:par>
                              <p:par>
                                <p:cTn id="147" presetID="49" presetClass="entr" presetSubtype="0" decel="100000" fill="hold" grpId="0" nodeType="withEffect">
                                  <p:stCondLst>
                                    <p:cond delay="500"/>
                                  </p:stCondLst>
                                  <p:childTnLst>
                                    <p:set>
                                      <p:cBhvr>
                                        <p:cTn id="148" dur="1" fill="hold">
                                          <p:stCondLst>
                                            <p:cond delay="0"/>
                                          </p:stCondLst>
                                        </p:cTn>
                                        <p:tgtEl>
                                          <p:spTgt spid="41"/>
                                        </p:tgtEl>
                                        <p:attrNameLst>
                                          <p:attrName>style.visibility</p:attrName>
                                        </p:attrNameLst>
                                      </p:cBhvr>
                                      <p:to>
                                        <p:strVal val="visible"/>
                                      </p:to>
                                    </p:set>
                                    <p:anim calcmode="lin" valueType="num">
                                      <p:cBhvr>
                                        <p:cTn id="149" dur="500" fill="hold"/>
                                        <p:tgtEl>
                                          <p:spTgt spid="41"/>
                                        </p:tgtEl>
                                        <p:attrNameLst>
                                          <p:attrName>ppt_w</p:attrName>
                                        </p:attrNameLst>
                                      </p:cBhvr>
                                      <p:tavLst>
                                        <p:tav tm="0">
                                          <p:val>
                                            <p:fltVal val="0"/>
                                          </p:val>
                                        </p:tav>
                                        <p:tav tm="100000">
                                          <p:val>
                                            <p:strVal val="#ppt_w"/>
                                          </p:val>
                                        </p:tav>
                                      </p:tavLst>
                                    </p:anim>
                                    <p:anim calcmode="lin" valueType="num">
                                      <p:cBhvr>
                                        <p:cTn id="150" dur="500" fill="hold"/>
                                        <p:tgtEl>
                                          <p:spTgt spid="41"/>
                                        </p:tgtEl>
                                        <p:attrNameLst>
                                          <p:attrName>ppt_h</p:attrName>
                                        </p:attrNameLst>
                                      </p:cBhvr>
                                      <p:tavLst>
                                        <p:tav tm="0">
                                          <p:val>
                                            <p:fltVal val="0"/>
                                          </p:val>
                                        </p:tav>
                                        <p:tav tm="100000">
                                          <p:val>
                                            <p:strVal val="#ppt_h"/>
                                          </p:val>
                                        </p:tav>
                                      </p:tavLst>
                                    </p:anim>
                                    <p:anim calcmode="lin" valueType="num">
                                      <p:cBhvr>
                                        <p:cTn id="151" dur="500" fill="hold"/>
                                        <p:tgtEl>
                                          <p:spTgt spid="41"/>
                                        </p:tgtEl>
                                        <p:attrNameLst>
                                          <p:attrName>style.rotation</p:attrName>
                                        </p:attrNameLst>
                                      </p:cBhvr>
                                      <p:tavLst>
                                        <p:tav tm="0">
                                          <p:val>
                                            <p:fltVal val="360"/>
                                          </p:val>
                                        </p:tav>
                                        <p:tav tm="100000">
                                          <p:val>
                                            <p:fltVal val="0"/>
                                          </p:val>
                                        </p:tav>
                                      </p:tavLst>
                                    </p:anim>
                                    <p:animEffect transition="in" filter="fade">
                                      <p:cBhvr>
                                        <p:cTn id="152" dur="500"/>
                                        <p:tgtEl>
                                          <p:spTgt spid="41"/>
                                        </p:tgtEl>
                                      </p:cBhvr>
                                    </p:animEffect>
                                  </p:childTnLst>
                                </p:cTn>
                              </p:par>
                              <p:par>
                                <p:cTn id="153" presetID="49" presetClass="entr" presetSubtype="0" decel="100000" fill="hold" grpId="0" nodeType="withEffect">
                                  <p:stCondLst>
                                    <p:cond delay="500"/>
                                  </p:stCondLst>
                                  <p:childTnLst>
                                    <p:set>
                                      <p:cBhvr>
                                        <p:cTn id="154" dur="1" fill="hold">
                                          <p:stCondLst>
                                            <p:cond delay="0"/>
                                          </p:stCondLst>
                                        </p:cTn>
                                        <p:tgtEl>
                                          <p:spTgt spid="42"/>
                                        </p:tgtEl>
                                        <p:attrNameLst>
                                          <p:attrName>style.visibility</p:attrName>
                                        </p:attrNameLst>
                                      </p:cBhvr>
                                      <p:to>
                                        <p:strVal val="visible"/>
                                      </p:to>
                                    </p:set>
                                    <p:anim calcmode="lin" valueType="num">
                                      <p:cBhvr>
                                        <p:cTn id="155" dur="500" fill="hold"/>
                                        <p:tgtEl>
                                          <p:spTgt spid="42"/>
                                        </p:tgtEl>
                                        <p:attrNameLst>
                                          <p:attrName>ppt_w</p:attrName>
                                        </p:attrNameLst>
                                      </p:cBhvr>
                                      <p:tavLst>
                                        <p:tav tm="0">
                                          <p:val>
                                            <p:fltVal val="0"/>
                                          </p:val>
                                        </p:tav>
                                        <p:tav tm="100000">
                                          <p:val>
                                            <p:strVal val="#ppt_w"/>
                                          </p:val>
                                        </p:tav>
                                      </p:tavLst>
                                    </p:anim>
                                    <p:anim calcmode="lin" valueType="num">
                                      <p:cBhvr>
                                        <p:cTn id="156" dur="500" fill="hold"/>
                                        <p:tgtEl>
                                          <p:spTgt spid="42"/>
                                        </p:tgtEl>
                                        <p:attrNameLst>
                                          <p:attrName>ppt_h</p:attrName>
                                        </p:attrNameLst>
                                      </p:cBhvr>
                                      <p:tavLst>
                                        <p:tav tm="0">
                                          <p:val>
                                            <p:fltVal val="0"/>
                                          </p:val>
                                        </p:tav>
                                        <p:tav tm="100000">
                                          <p:val>
                                            <p:strVal val="#ppt_h"/>
                                          </p:val>
                                        </p:tav>
                                      </p:tavLst>
                                    </p:anim>
                                    <p:anim calcmode="lin" valueType="num">
                                      <p:cBhvr>
                                        <p:cTn id="157" dur="500" fill="hold"/>
                                        <p:tgtEl>
                                          <p:spTgt spid="42"/>
                                        </p:tgtEl>
                                        <p:attrNameLst>
                                          <p:attrName>style.rotation</p:attrName>
                                        </p:attrNameLst>
                                      </p:cBhvr>
                                      <p:tavLst>
                                        <p:tav tm="0">
                                          <p:val>
                                            <p:fltVal val="360"/>
                                          </p:val>
                                        </p:tav>
                                        <p:tav tm="100000">
                                          <p:val>
                                            <p:fltVal val="0"/>
                                          </p:val>
                                        </p:tav>
                                      </p:tavLst>
                                    </p:anim>
                                    <p:animEffect transition="in" filter="fade">
                                      <p:cBhvr>
                                        <p:cTn id="158" dur="500"/>
                                        <p:tgtEl>
                                          <p:spTgt spid="42"/>
                                        </p:tgtEl>
                                      </p:cBhvr>
                                    </p:animEffect>
                                  </p:childTnLst>
                                </p:cTn>
                              </p:par>
                              <p:par>
                                <p:cTn id="159" presetID="49" presetClass="entr" presetSubtype="0" decel="100000" fill="hold" grpId="0" nodeType="withEffect">
                                  <p:stCondLst>
                                    <p:cond delay="500"/>
                                  </p:stCondLst>
                                  <p:childTnLst>
                                    <p:set>
                                      <p:cBhvr>
                                        <p:cTn id="160" dur="1" fill="hold">
                                          <p:stCondLst>
                                            <p:cond delay="0"/>
                                          </p:stCondLst>
                                        </p:cTn>
                                        <p:tgtEl>
                                          <p:spTgt spid="43"/>
                                        </p:tgtEl>
                                        <p:attrNameLst>
                                          <p:attrName>style.visibility</p:attrName>
                                        </p:attrNameLst>
                                      </p:cBhvr>
                                      <p:to>
                                        <p:strVal val="visible"/>
                                      </p:to>
                                    </p:set>
                                    <p:anim calcmode="lin" valueType="num">
                                      <p:cBhvr>
                                        <p:cTn id="161" dur="500" fill="hold"/>
                                        <p:tgtEl>
                                          <p:spTgt spid="43"/>
                                        </p:tgtEl>
                                        <p:attrNameLst>
                                          <p:attrName>ppt_w</p:attrName>
                                        </p:attrNameLst>
                                      </p:cBhvr>
                                      <p:tavLst>
                                        <p:tav tm="0">
                                          <p:val>
                                            <p:fltVal val="0"/>
                                          </p:val>
                                        </p:tav>
                                        <p:tav tm="100000">
                                          <p:val>
                                            <p:strVal val="#ppt_w"/>
                                          </p:val>
                                        </p:tav>
                                      </p:tavLst>
                                    </p:anim>
                                    <p:anim calcmode="lin" valueType="num">
                                      <p:cBhvr>
                                        <p:cTn id="162" dur="500" fill="hold"/>
                                        <p:tgtEl>
                                          <p:spTgt spid="43"/>
                                        </p:tgtEl>
                                        <p:attrNameLst>
                                          <p:attrName>ppt_h</p:attrName>
                                        </p:attrNameLst>
                                      </p:cBhvr>
                                      <p:tavLst>
                                        <p:tav tm="0">
                                          <p:val>
                                            <p:fltVal val="0"/>
                                          </p:val>
                                        </p:tav>
                                        <p:tav tm="100000">
                                          <p:val>
                                            <p:strVal val="#ppt_h"/>
                                          </p:val>
                                        </p:tav>
                                      </p:tavLst>
                                    </p:anim>
                                    <p:anim calcmode="lin" valueType="num">
                                      <p:cBhvr>
                                        <p:cTn id="163" dur="500" fill="hold"/>
                                        <p:tgtEl>
                                          <p:spTgt spid="43"/>
                                        </p:tgtEl>
                                        <p:attrNameLst>
                                          <p:attrName>style.rotation</p:attrName>
                                        </p:attrNameLst>
                                      </p:cBhvr>
                                      <p:tavLst>
                                        <p:tav tm="0">
                                          <p:val>
                                            <p:fltVal val="360"/>
                                          </p:val>
                                        </p:tav>
                                        <p:tav tm="100000">
                                          <p:val>
                                            <p:fltVal val="0"/>
                                          </p:val>
                                        </p:tav>
                                      </p:tavLst>
                                    </p:anim>
                                    <p:animEffect transition="in" filter="fade">
                                      <p:cBhvr>
                                        <p:cTn id="16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13" grpId="0"/>
      <p:bldP spid="17" grpId="0"/>
      <p:bldP spid="14" grpId="0"/>
      <p:bldP spid="5" grpId="0" animBg="1"/>
      <p:bldP spid="6" grpId="0" animBg="1"/>
      <p:bldP spid="8" grpId="0" animBg="1"/>
      <p:bldP spid="9" grpId="0" animBg="1"/>
      <p:bldP spid="10" grpId="0" animBg="1"/>
      <p:bldP spid="11" grpId="0" animBg="1"/>
      <p:bldP spid="12" grpId="0" animBg="1"/>
      <p:bldP spid="25" grpId="0" animBg="1"/>
      <p:bldP spid="26" grpId="0"/>
      <p:bldP spid="27" grpId="0" animBg="1"/>
      <p:bldP spid="28" grpId="0" animBg="1"/>
      <p:bldP spid="29" grpId="0" animBg="1"/>
      <p:bldP spid="30" grpId="0" animBg="1"/>
      <p:bldP spid="31" grpId="0" animBg="1"/>
      <p:bldP spid="41" grpId="0" animBg="1"/>
      <p:bldP spid="42" grpId="0"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Shape 99">
            <a:extLst>
              <a:ext uri="{FF2B5EF4-FFF2-40B4-BE49-F238E27FC236}">
                <a16:creationId xmlns:a16="http://schemas.microsoft.com/office/drawing/2014/main" id="{A0AD6B1B-6A6F-478C-AE04-3F1EB730AF4E}"/>
              </a:ext>
            </a:extLst>
          </p:cNvPr>
          <p:cNvSpPr/>
          <p:nvPr/>
        </p:nvSpPr>
        <p:spPr>
          <a:xfrm>
            <a:off x="45533" y="3522998"/>
            <a:ext cx="6216404" cy="3792202"/>
          </a:xfrm>
          <a:custGeom>
            <a:avLst/>
            <a:gdLst>
              <a:gd name="connsiteX0" fmla="*/ 4139200 w 6216404"/>
              <a:gd name="connsiteY0" fmla="*/ 0 h 3177899"/>
              <a:gd name="connsiteX1" fmla="*/ 6216404 w 6216404"/>
              <a:gd name="connsiteY1" fmla="*/ 3177899 h 3177899"/>
              <a:gd name="connsiteX2" fmla="*/ 0 w 6216404"/>
              <a:gd name="connsiteY2" fmla="*/ 3177899 h 3177899"/>
              <a:gd name="connsiteX3" fmla="*/ 0 w 6216404"/>
              <a:gd name="connsiteY3" fmla="*/ 2093557 h 3177899"/>
            </a:gdLst>
            <a:ahLst/>
            <a:cxnLst>
              <a:cxn ang="0">
                <a:pos x="connsiteX0" y="connsiteY0"/>
              </a:cxn>
              <a:cxn ang="0">
                <a:pos x="connsiteX1" y="connsiteY1"/>
              </a:cxn>
              <a:cxn ang="0">
                <a:pos x="connsiteX2" y="connsiteY2"/>
              </a:cxn>
              <a:cxn ang="0">
                <a:pos x="connsiteX3" y="connsiteY3"/>
              </a:cxn>
            </a:cxnLst>
            <a:rect l="l" t="t" r="r" b="b"/>
            <a:pathLst>
              <a:path w="6216404" h="3177899">
                <a:moveTo>
                  <a:pt x="4139200" y="0"/>
                </a:moveTo>
                <a:lnTo>
                  <a:pt x="6216404" y="3177899"/>
                </a:lnTo>
                <a:lnTo>
                  <a:pt x="0" y="3177899"/>
                </a:lnTo>
                <a:lnTo>
                  <a:pt x="0" y="20935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Isosceles Triangle 31">
            <a:extLst>
              <a:ext uri="{FF2B5EF4-FFF2-40B4-BE49-F238E27FC236}">
                <a16:creationId xmlns:a16="http://schemas.microsoft.com/office/drawing/2014/main" id="{B6CEFE53-7B3A-4943-8A2E-BC55E552D5FD}"/>
              </a:ext>
            </a:extLst>
          </p:cNvPr>
          <p:cNvSpPr/>
          <p:nvPr/>
        </p:nvSpPr>
        <p:spPr>
          <a:xfrm>
            <a:off x="399352" y="454551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DD80510-4909-4A44-99F8-C2756B176E72}"/>
              </a:ext>
            </a:extLst>
          </p:cNvPr>
          <p:cNvSpPr/>
          <p:nvPr/>
        </p:nvSpPr>
        <p:spPr>
          <a:xfrm rot="2700000">
            <a:off x="8052546" y="537355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1217387D-9220-4B70-BA92-744C6687C073}"/>
              </a:ext>
            </a:extLst>
          </p:cNvPr>
          <p:cNvSpPr/>
          <p:nvPr/>
        </p:nvSpPr>
        <p:spPr>
          <a:xfrm rot="9000000">
            <a:off x="5033386" y="3758708"/>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7C2E7F4C-DB08-4FF0-A014-A1E37F07FCCA}"/>
              </a:ext>
            </a:extLst>
          </p:cNvPr>
          <p:cNvSpPr/>
          <p:nvPr/>
        </p:nvSpPr>
        <p:spPr>
          <a:xfrm rot="6300000">
            <a:off x="6633485" y="620508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C77B1BD-A999-4CFE-82B7-1351981BFF87}"/>
              </a:ext>
            </a:extLst>
          </p:cNvPr>
          <p:cNvSpPr/>
          <p:nvPr/>
        </p:nvSpPr>
        <p:spPr>
          <a:xfrm rot="7200000">
            <a:off x="10175452" y="315882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E626EB9-4151-4EA0-9096-ABD8BAF468CF}"/>
              </a:ext>
            </a:extLst>
          </p:cNvPr>
          <p:cNvSpPr/>
          <p:nvPr/>
        </p:nvSpPr>
        <p:spPr>
          <a:xfrm rot="12401754">
            <a:off x="10597691" y="620929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01299CA3-2D0B-448C-9216-66A61B189C8A}"/>
              </a:ext>
            </a:extLst>
          </p:cNvPr>
          <p:cNvSpPr/>
          <p:nvPr/>
        </p:nvSpPr>
        <p:spPr>
          <a:xfrm rot="15307957">
            <a:off x="1026019" y="2380850"/>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CFF262C-1283-4995-ADFE-65C4A95A77F7}"/>
              </a:ext>
            </a:extLst>
          </p:cNvPr>
          <p:cNvSpPr/>
          <p:nvPr/>
        </p:nvSpPr>
        <p:spPr>
          <a:xfrm rot="6300000">
            <a:off x="11549263" y="225092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B315E93-AA92-471D-BA5F-5212578ED8C9}"/>
              </a:ext>
            </a:extLst>
          </p:cNvPr>
          <p:cNvSpPr/>
          <p:nvPr/>
        </p:nvSpPr>
        <p:spPr>
          <a:xfrm rot="9411965">
            <a:off x="7999246" y="1769916"/>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DF4533B-83CD-4B94-97BE-0A3D0EC70AB2}"/>
              </a:ext>
            </a:extLst>
          </p:cNvPr>
          <p:cNvSpPr txBox="1"/>
          <p:nvPr/>
        </p:nvSpPr>
        <p:spPr>
          <a:xfrm>
            <a:off x="6075574" y="2888235"/>
            <a:ext cx="5166535" cy="400110"/>
          </a:xfrm>
          <a:prstGeom prst="rect">
            <a:avLst/>
          </a:prstGeom>
          <a:noFill/>
        </p:spPr>
        <p:txBody>
          <a:bodyPr wrap="square" rtlCol="0">
            <a:spAutoFit/>
          </a:bodyPr>
          <a:lstStyle/>
          <a:p>
            <a:r>
              <a:rPr lang="en-GB" sz="2000" b="1" dirty="0">
                <a:solidFill>
                  <a:schemeClr val="accent1"/>
                </a:solidFill>
                <a:latin typeface="Poppins" panose="00000500000000000000" pitchFamily="2" charset="0"/>
                <a:cs typeface="Poppins" panose="00000500000000000000" pitchFamily="2" charset="0"/>
              </a:rPr>
              <a:t>Monetization Support Services</a:t>
            </a:r>
          </a:p>
        </p:txBody>
      </p:sp>
      <p:sp>
        <p:nvSpPr>
          <p:cNvPr id="14" name="TextBox 13">
            <a:extLst>
              <a:ext uri="{FF2B5EF4-FFF2-40B4-BE49-F238E27FC236}">
                <a16:creationId xmlns:a16="http://schemas.microsoft.com/office/drawing/2014/main" id="{DF6F87EE-B5C0-45F7-AF39-7097622553AB}"/>
              </a:ext>
            </a:extLst>
          </p:cNvPr>
          <p:cNvSpPr txBox="1"/>
          <p:nvPr/>
        </p:nvSpPr>
        <p:spPr>
          <a:xfrm>
            <a:off x="6075574" y="3368407"/>
            <a:ext cx="5717529" cy="2282163"/>
          </a:xfrm>
          <a:prstGeom prst="rect">
            <a:avLst/>
          </a:prstGeom>
          <a:noFill/>
        </p:spPr>
        <p:txBody>
          <a:bodyPr wrap="square" rtlCol="0">
            <a:spAutoFit/>
          </a:bodyPr>
          <a:lstStyle/>
          <a:p>
            <a:pPr algn="just">
              <a:lnSpc>
                <a:spcPct val="150000"/>
              </a:lnSpc>
            </a:pPr>
            <a:r>
              <a:rPr lang="en-US" sz="1200" dirty="0">
                <a:latin typeface="Poppins" panose="00000500000000000000" pitchFamily="2" charset="0"/>
                <a:cs typeface="Poppins" panose="00000500000000000000" pitchFamily="2" charset="0"/>
              </a:rPr>
              <a:t>One of the most significant areas of any real money gaming application is the monetization support services. Everything from transaction processing to server reliability, legal compliance and transparent reporting modules are vital to ensure your players are satisfied with the service they receive when utilizing your application. Our Monetization support team is a specially tailored silo with experience implementing and creating several payment gateway integrations that are region-specific, software specific &amp; unique.</a:t>
            </a:r>
            <a:endParaRPr lang="en-GB" sz="1200" dirty="0">
              <a:latin typeface="Poppins" panose="00000500000000000000" pitchFamily="2" charset="0"/>
              <a:cs typeface="Poppins" panose="00000500000000000000" pitchFamily="2" charset="0"/>
            </a:endParaRPr>
          </a:p>
        </p:txBody>
      </p:sp>
      <p:pic>
        <p:nvPicPr>
          <p:cNvPr id="7" name="Picture Placeholder 6">
            <a:extLst>
              <a:ext uri="{FF2B5EF4-FFF2-40B4-BE49-F238E27FC236}">
                <a16:creationId xmlns:a16="http://schemas.microsoft.com/office/drawing/2014/main" id="{01EED91D-A1FE-3452-4BB0-F8A5BA5BBA1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04" r="16604"/>
          <a:stretch/>
        </p:blipFill>
        <p:spPr>
          <a:xfrm>
            <a:off x="-24422" y="-60960"/>
            <a:ext cx="7987935" cy="7987935"/>
          </a:xfrm>
        </p:spPr>
      </p:pic>
      <p:sp>
        <p:nvSpPr>
          <p:cNvPr id="17" name="Title 3">
            <a:extLst>
              <a:ext uri="{FF2B5EF4-FFF2-40B4-BE49-F238E27FC236}">
                <a16:creationId xmlns:a16="http://schemas.microsoft.com/office/drawing/2014/main" id="{632B89AE-4278-45DF-84D2-D3BEFEEABF22}"/>
              </a:ext>
            </a:extLst>
          </p:cNvPr>
          <p:cNvSpPr>
            <a:spLocks noGrp="1"/>
          </p:cNvSpPr>
          <p:nvPr>
            <p:ph type="title"/>
          </p:nvPr>
        </p:nvSpPr>
        <p:spPr>
          <a:xfrm>
            <a:off x="6095999" y="1984325"/>
            <a:ext cx="6096001" cy="823848"/>
          </a:xfrm>
        </p:spPr>
        <p:txBody>
          <a:bodyPr/>
          <a:lstStyle/>
          <a:p>
            <a:r>
              <a:rPr lang="en-US" dirty="0">
                <a:solidFill>
                  <a:schemeClr val="accent5">
                    <a:lumMod val="50000"/>
                  </a:schemeClr>
                </a:solidFill>
                <a:latin typeface="Poppins" panose="00000500000000000000" pitchFamily="2" charset="0"/>
                <a:cs typeface="Poppins" panose="00000500000000000000" pitchFamily="2" charset="0"/>
              </a:rPr>
              <a:t>Service #5</a:t>
            </a:r>
          </a:p>
        </p:txBody>
      </p:sp>
      <p:sp>
        <p:nvSpPr>
          <p:cNvPr id="2" name="Isosceles Triangle 1">
            <a:extLst>
              <a:ext uri="{FF2B5EF4-FFF2-40B4-BE49-F238E27FC236}">
                <a16:creationId xmlns:a16="http://schemas.microsoft.com/office/drawing/2014/main" id="{D4695429-03AB-FDE5-D5B3-12FC7CC3F4E4}"/>
              </a:ext>
            </a:extLst>
          </p:cNvPr>
          <p:cNvSpPr/>
          <p:nvPr/>
        </p:nvSpPr>
        <p:spPr>
          <a:xfrm rot="9000000" flipV="1">
            <a:off x="-1503635" y="3033814"/>
            <a:ext cx="4611359" cy="5876290"/>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0203CE97-4092-2BF9-6171-ED70DD4FE682}"/>
              </a:ext>
            </a:extLst>
          </p:cNvPr>
          <p:cNvSpPr/>
          <p:nvPr/>
        </p:nvSpPr>
        <p:spPr>
          <a:xfrm rot="9000000" flipV="1">
            <a:off x="-1661115" y="2989424"/>
            <a:ext cx="4611359" cy="5876290"/>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2260BFEA-B671-27C4-6D26-56179CC6B85E}"/>
              </a:ext>
            </a:extLst>
          </p:cNvPr>
          <p:cNvSpPr/>
          <p:nvPr/>
        </p:nvSpPr>
        <p:spPr>
          <a:xfrm rot="9000000">
            <a:off x="3530156" y="459870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3A661DAD-0503-79E2-CE63-A4ECAEE6C74C}"/>
              </a:ext>
            </a:extLst>
          </p:cNvPr>
          <p:cNvSpPr/>
          <p:nvPr/>
        </p:nvSpPr>
        <p:spPr>
          <a:xfrm rot="1902300">
            <a:off x="3521328" y="5680233"/>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4C14979-11C7-914B-7495-8444E6590009}"/>
              </a:ext>
            </a:extLst>
          </p:cNvPr>
          <p:cNvSpPr/>
          <p:nvPr/>
        </p:nvSpPr>
        <p:spPr>
          <a:xfrm rot="9000000">
            <a:off x="9252816" y="497495"/>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917D4BAB-B3AE-3E2A-D146-B9CDBEC73570}"/>
              </a:ext>
            </a:extLst>
          </p:cNvPr>
          <p:cNvSpPr/>
          <p:nvPr/>
        </p:nvSpPr>
        <p:spPr>
          <a:xfrm rot="6785465">
            <a:off x="4124183" y="5061037"/>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B5F98678-A8B1-BF8B-C2F6-598ECBD47984}"/>
              </a:ext>
            </a:extLst>
          </p:cNvPr>
          <p:cNvSpPr/>
          <p:nvPr/>
        </p:nvSpPr>
        <p:spPr>
          <a:xfrm rot="9000000">
            <a:off x="4621443" y="6236361"/>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A0AEFCC6-C71C-BEAB-C077-AF077DFD7E66}"/>
              </a:ext>
            </a:extLst>
          </p:cNvPr>
          <p:cNvSpPr/>
          <p:nvPr/>
        </p:nvSpPr>
        <p:spPr>
          <a:xfrm rot="9000000">
            <a:off x="4235650" y="4356262"/>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B145355E-BFEE-C888-8A49-9D5CA1F60F43}"/>
              </a:ext>
            </a:extLst>
          </p:cNvPr>
          <p:cNvSpPr/>
          <p:nvPr/>
        </p:nvSpPr>
        <p:spPr>
          <a:xfrm rot="9000000">
            <a:off x="4076304" y="6542049"/>
            <a:ext cx="276696" cy="238531"/>
          </a:xfrm>
          <a:prstGeom prst="triangl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7819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49" presetClass="entr" presetSubtype="0" decel="100000" fill="hold" grpId="0" nodeType="withEffect">
                                  <p:stCondLst>
                                    <p:cond delay="50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 calcmode="lin" valueType="num">
                                      <p:cBhvr>
                                        <p:cTn id="24" dur="500" fill="hold"/>
                                        <p:tgtEl>
                                          <p:spTgt spid="32"/>
                                        </p:tgtEl>
                                        <p:attrNameLst>
                                          <p:attrName>style.rotation</p:attrName>
                                        </p:attrNameLst>
                                      </p:cBhvr>
                                      <p:tavLst>
                                        <p:tav tm="0">
                                          <p:val>
                                            <p:fltVal val="360"/>
                                          </p:val>
                                        </p:tav>
                                        <p:tav tm="100000">
                                          <p:val>
                                            <p:fltVal val="0"/>
                                          </p:val>
                                        </p:tav>
                                      </p:tavLst>
                                    </p:anim>
                                    <p:animEffect transition="in" filter="fade">
                                      <p:cBhvr>
                                        <p:cTn id="25" dur="500"/>
                                        <p:tgtEl>
                                          <p:spTgt spid="32"/>
                                        </p:tgtEl>
                                      </p:cBhvr>
                                    </p:animEffect>
                                  </p:childTnLst>
                                </p:cTn>
                              </p:par>
                              <p:par>
                                <p:cTn id="26" presetID="49" presetClass="entr" presetSubtype="0" decel="100000" fill="hold" grpId="0" nodeType="withEffect">
                                  <p:stCondLst>
                                    <p:cond delay="5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500" fill="hold"/>
                                        <p:tgtEl>
                                          <p:spTgt spid="38"/>
                                        </p:tgtEl>
                                        <p:attrNameLst>
                                          <p:attrName>ppt_w</p:attrName>
                                        </p:attrNameLst>
                                      </p:cBhvr>
                                      <p:tavLst>
                                        <p:tav tm="0">
                                          <p:val>
                                            <p:fltVal val="0"/>
                                          </p:val>
                                        </p:tav>
                                        <p:tav tm="100000">
                                          <p:val>
                                            <p:strVal val="#ppt_w"/>
                                          </p:val>
                                        </p:tav>
                                      </p:tavLst>
                                    </p:anim>
                                    <p:anim calcmode="lin" valueType="num">
                                      <p:cBhvr>
                                        <p:cTn id="29" dur="500" fill="hold"/>
                                        <p:tgtEl>
                                          <p:spTgt spid="38"/>
                                        </p:tgtEl>
                                        <p:attrNameLst>
                                          <p:attrName>ppt_h</p:attrName>
                                        </p:attrNameLst>
                                      </p:cBhvr>
                                      <p:tavLst>
                                        <p:tav tm="0">
                                          <p:val>
                                            <p:fltVal val="0"/>
                                          </p:val>
                                        </p:tav>
                                        <p:tav tm="100000">
                                          <p:val>
                                            <p:strVal val="#ppt_h"/>
                                          </p:val>
                                        </p:tav>
                                      </p:tavLst>
                                    </p:anim>
                                    <p:anim calcmode="lin" valueType="num">
                                      <p:cBhvr>
                                        <p:cTn id="30" dur="500" fill="hold"/>
                                        <p:tgtEl>
                                          <p:spTgt spid="38"/>
                                        </p:tgtEl>
                                        <p:attrNameLst>
                                          <p:attrName>style.rotation</p:attrName>
                                        </p:attrNameLst>
                                      </p:cBhvr>
                                      <p:tavLst>
                                        <p:tav tm="0">
                                          <p:val>
                                            <p:fltVal val="360"/>
                                          </p:val>
                                        </p:tav>
                                        <p:tav tm="100000">
                                          <p:val>
                                            <p:fltVal val="0"/>
                                          </p:val>
                                        </p:tav>
                                      </p:tavLst>
                                    </p:anim>
                                    <p:animEffect transition="in" filter="fade">
                                      <p:cBhvr>
                                        <p:cTn id="31" dur="500"/>
                                        <p:tgtEl>
                                          <p:spTgt spid="38"/>
                                        </p:tgtEl>
                                      </p:cBhvr>
                                    </p:animEffect>
                                  </p:childTnLst>
                                </p:cTn>
                              </p:par>
                              <p:par>
                                <p:cTn id="32" presetID="49" presetClass="entr" presetSubtype="0" decel="100000" fill="hold" grpId="0" nodeType="withEffect">
                                  <p:stCondLst>
                                    <p:cond delay="50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 calcmode="lin" valueType="num">
                                      <p:cBhvr>
                                        <p:cTn id="36" dur="500" fill="hold"/>
                                        <p:tgtEl>
                                          <p:spTgt spid="34"/>
                                        </p:tgtEl>
                                        <p:attrNameLst>
                                          <p:attrName>style.rotation</p:attrName>
                                        </p:attrNameLst>
                                      </p:cBhvr>
                                      <p:tavLst>
                                        <p:tav tm="0">
                                          <p:val>
                                            <p:fltVal val="360"/>
                                          </p:val>
                                        </p:tav>
                                        <p:tav tm="100000">
                                          <p:val>
                                            <p:fltVal val="0"/>
                                          </p:val>
                                        </p:tav>
                                      </p:tavLst>
                                    </p:anim>
                                    <p:animEffect transition="in" filter="fade">
                                      <p:cBhvr>
                                        <p:cTn id="37" dur="500"/>
                                        <p:tgtEl>
                                          <p:spTgt spid="34"/>
                                        </p:tgtEl>
                                      </p:cBhvr>
                                    </p:animEffect>
                                  </p:childTnLst>
                                </p:cTn>
                              </p:par>
                              <p:par>
                                <p:cTn id="38" presetID="49" presetClass="entr" presetSubtype="0" decel="10000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 calcmode="lin" valueType="num">
                                      <p:cBhvr>
                                        <p:cTn id="42" dur="500" fill="hold"/>
                                        <p:tgtEl>
                                          <p:spTgt spid="35"/>
                                        </p:tgtEl>
                                        <p:attrNameLst>
                                          <p:attrName>style.rotation</p:attrName>
                                        </p:attrNameLst>
                                      </p:cBhvr>
                                      <p:tavLst>
                                        <p:tav tm="0">
                                          <p:val>
                                            <p:fltVal val="360"/>
                                          </p:val>
                                        </p:tav>
                                        <p:tav tm="100000">
                                          <p:val>
                                            <p:fltVal val="0"/>
                                          </p:val>
                                        </p:tav>
                                      </p:tavLst>
                                    </p:anim>
                                    <p:animEffect transition="in" filter="fade">
                                      <p:cBhvr>
                                        <p:cTn id="43" dur="500"/>
                                        <p:tgtEl>
                                          <p:spTgt spid="35"/>
                                        </p:tgtEl>
                                      </p:cBhvr>
                                    </p:animEffect>
                                  </p:childTnLst>
                                </p:cTn>
                              </p:par>
                              <p:par>
                                <p:cTn id="44" presetID="49" presetClass="entr" presetSubtype="0" decel="100000" fill="hold" grpId="0" nodeType="withEffect">
                                  <p:stCondLst>
                                    <p:cond delay="500"/>
                                  </p:stCondLst>
                                  <p:childTnLst>
                                    <p:set>
                                      <p:cBhvr>
                                        <p:cTn id="45" dur="1" fill="hold">
                                          <p:stCondLst>
                                            <p:cond delay="0"/>
                                          </p:stCondLst>
                                        </p:cTn>
                                        <p:tgtEl>
                                          <p:spTgt spid="33"/>
                                        </p:tgtEl>
                                        <p:attrNameLst>
                                          <p:attrName>style.visibility</p:attrName>
                                        </p:attrNameLst>
                                      </p:cBhvr>
                                      <p:to>
                                        <p:strVal val="visible"/>
                                      </p:to>
                                    </p:set>
                                    <p:anim calcmode="lin" valueType="num">
                                      <p:cBhvr>
                                        <p:cTn id="46" dur="500" fill="hold"/>
                                        <p:tgtEl>
                                          <p:spTgt spid="33"/>
                                        </p:tgtEl>
                                        <p:attrNameLst>
                                          <p:attrName>ppt_w</p:attrName>
                                        </p:attrNameLst>
                                      </p:cBhvr>
                                      <p:tavLst>
                                        <p:tav tm="0">
                                          <p:val>
                                            <p:fltVal val="0"/>
                                          </p:val>
                                        </p:tav>
                                        <p:tav tm="100000">
                                          <p:val>
                                            <p:strVal val="#ppt_w"/>
                                          </p:val>
                                        </p:tav>
                                      </p:tavLst>
                                    </p:anim>
                                    <p:anim calcmode="lin" valueType="num">
                                      <p:cBhvr>
                                        <p:cTn id="47" dur="500" fill="hold"/>
                                        <p:tgtEl>
                                          <p:spTgt spid="33"/>
                                        </p:tgtEl>
                                        <p:attrNameLst>
                                          <p:attrName>ppt_h</p:attrName>
                                        </p:attrNameLst>
                                      </p:cBhvr>
                                      <p:tavLst>
                                        <p:tav tm="0">
                                          <p:val>
                                            <p:fltVal val="0"/>
                                          </p:val>
                                        </p:tav>
                                        <p:tav tm="100000">
                                          <p:val>
                                            <p:strVal val="#ppt_h"/>
                                          </p:val>
                                        </p:tav>
                                      </p:tavLst>
                                    </p:anim>
                                    <p:anim calcmode="lin" valueType="num">
                                      <p:cBhvr>
                                        <p:cTn id="48" dur="500" fill="hold"/>
                                        <p:tgtEl>
                                          <p:spTgt spid="33"/>
                                        </p:tgtEl>
                                        <p:attrNameLst>
                                          <p:attrName>style.rotation</p:attrName>
                                        </p:attrNameLst>
                                      </p:cBhvr>
                                      <p:tavLst>
                                        <p:tav tm="0">
                                          <p:val>
                                            <p:fltVal val="360"/>
                                          </p:val>
                                        </p:tav>
                                        <p:tav tm="100000">
                                          <p:val>
                                            <p:fltVal val="0"/>
                                          </p:val>
                                        </p:tav>
                                      </p:tavLst>
                                    </p:anim>
                                    <p:animEffect transition="in" filter="fade">
                                      <p:cBhvr>
                                        <p:cTn id="49" dur="500"/>
                                        <p:tgtEl>
                                          <p:spTgt spid="33"/>
                                        </p:tgtEl>
                                      </p:cBhvr>
                                    </p:animEffect>
                                  </p:childTnLst>
                                </p:cTn>
                              </p:par>
                              <p:par>
                                <p:cTn id="50" presetID="49" presetClass="entr" presetSubtype="0" decel="100000" fill="hold" grpId="0" nodeType="withEffect">
                                  <p:stCondLst>
                                    <p:cond delay="50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 calcmode="lin" valueType="num">
                                      <p:cBhvr>
                                        <p:cTn id="54" dur="500" fill="hold"/>
                                        <p:tgtEl>
                                          <p:spTgt spid="37"/>
                                        </p:tgtEl>
                                        <p:attrNameLst>
                                          <p:attrName>style.rotation</p:attrName>
                                        </p:attrNameLst>
                                      </p:cBhvr>
                                      <p:tavLst>
                                        <p:tav tm="0">
                                          <p:val>
                                            <p:fltVal val="360"/>
                                          </p:val>
                                        </p:tav>
                                        <p:tav tm="100000">
                                          <p:val>
                                            <p:fltVal val="0"/>
                                          </p:val>
                                        </p:tav>
                                      </p:tavLst>
                                    </p:anim>
                                    <p:animEffect transition="in" filter="fade">
                                      <p:cBhvr>
                                        <p:cTn id="55" dur="500"/>
                                        <p:tgtEl>
                                          <p:spTgt spid="37"/>
                                        </p:tgtEl>
                                      </p:cBhvr>
                                    </p:animEffect>
                                  </p:childTnLst>
                                </p:cTn>
                              </p:par>
                              <p:par>
                                <p:cTn id="56" presetID="49" presetClass="entr" presetSubtype="0" decel="100000" fill="hold" grpId="0" nodeType="withEffect">
                                  <p:stCondLst>
                                    <p:cond delay="5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500"/>
                                  </p:stCondLst>
                                  <p:childTnLst>
                                    <p:set>
                                      <p:cBhvr>
                                        <p:cTn id="63" dur="1" fill="hold">
                                          <p:stCondLst>
                                            <p:cond delay="0"/>
                                          </p:stCondLst>
                                        </p:cTn>
                                        <p:tgtEl>
                                          <p:spTgt spid="39"/>
                                        </p:tgtEl>
                                        <p:attrNameLst>
                                          <p:attrName>style.visibility</p:attrName>
                                        </p:attrNameLst>
                                      </p:cBhvr>
                                      <p:to>
                                        <p:strVal val="visible"/>
                                      </p:to>
                                    </p:set>
                                    <p:anim calcmode="lin" valueType="num">
                                      <p:cBhvr>
                                        <p:cTn id="64" dur="500" fill="hold"/>
                                        <p:tgtEl>
                                          <p:spTgt spid="39"/>
                                        </p:tgtEl>
                                        <p:attrNameLst>
                                          <p:attrName>ppt_w</p:attrName>
                                        </p:attrNameLst>
                                      </p:cBhvr>
                                      <p:tavLst>
                                        <p:tav tm="0">
                                          <p:val>
                                            <p:fltVal val="0"/>
                                          </p:val>
                                        </p:tav>
                                        <p:tav tm="100000">
                                          <p:val>
                                            <p:strVal val="#ppt_w"/>
                                          </p:val>
                                        </p:tav>
                                      </p:tavLst>
                                    </p:anim>
                                    <p:anim calcmode="lin" valueType="num">
                                      <p:cBhvr>
                                        <p:cTn id="65" dur="500" fill="hold"/>
                                        <p:tgtEl>
                                          <p:spTgt spid="39"/>
                                        </p:tgtEl>
                                        <p:attrNameLst>
                                          <p:attrName>ppt_h</p:attrName>
                                        </p:attrNameLst>
                                      </p:cBhvr>
                                      <p:tavLst>
                                        <p:tav tm="0">
                                          <p:val>
                                            <p:fltVal val="0"/>
                                          </p:val>
                                        </p:tav>
                                        <p:tav tm="100000">
                                          <p:val>
                                            <p:strVal val="#ppt_h"/>
                                          </p:val>
                                        </p:tav>
                                      </p:tavLst>
                                    </p:anim>
                                    <p:anim calcmode="lin" valueType="num">
                                      <p:cBhvr>
                                        <p:cTn id="66" dur="500" fill="hold"/>
                                        <p:tgtEl>
                                          <p:spTgt spid="39"/>
                                        </p:tgtEl>
                                        <p:attrNameLst>
                                          <p:attrName>style.rotation</p:attrName>
                                        </p:attrNameLst>
                                      </p:cBhvr>
                                      <p:tavLst>
                                        <p:tav tm="0">
                                          <p:val>
                                            <p:fltVal val="360"/>
                                          </p:val>
                                        </p:tav>
                                        <p:tav tm="100000">
                                          <p:val>
                                            <p:fltVal val="0"/>
                                          </p:val>
                                        </p:tav>
                                      </p:tavLst>
                                    </p:anim>
                                    <p:animEffect transition="in" filter="fade">
                                      <p:cBhvr>
                                        <p:cTn id="67" dur="500"/>
                                        <p:tgtEl>
                                          <p:spTgt spid="39"/>
                                        </p:tgtEl>
                                      </p:cBhvr>
                                    </p:animEffect>
                                  </p:childTnLst>
                                </p:cTn>
                              </p:par>
                              <p:par>
                                <p:cTn id="68" presetID="49" presetClass="entr" presetSubtype="0" decel="100000" fill="hold" grpId="0" nodeType="withEffect">
                                  <p:stCondLst>
                                    <p:cond delay="500"/>
                                  </p:stCondLst>
                                  <p:childTnLst>
                                    <p:set>
                                      <p:cBhvr>
                                        <p:cTn id="69" dur="1" fill="hold">
                                          <p:stCondLst>
                                            <p:cond delay="0"/>
                                          </p:stCondLst>
                                        </p:cTn>
                                        <p:tgtEl>
                                          <p:spTgt spid="40"/>
                                        </p:tgtEl>
                                        <p:attrNameLst>
                                          <p:attrName>style.visibility</p:attrName>
                                        </p:attrNameLst>
                                      </p:cBhvr>
                                      <p:to>
                                        <p:strVal val="visible"/>
                                      </p:to>
                                    </p:set>
                                    <p:anim calcmode="lin" valueType="num">
                                      <p:cBhvr>
                                        <p:cTn id="70" dur="500" fill="hold"/>
                                        <p:tgtEl>
                                          <p:spTgt spid="40"/>
                                        </p:tgtEl>
                                        <p:attrNameLst>
                                          <p:attrName>ppt_w</p:attrName>
                                        </p:attrNameLst>
                                      </p:cBhvr>
                                      <p:tavLst>
                                        <p:tav tm="0">
                                          <p:val>
                                            <p:fltVal val="0"/>
                                          </p:val>
                                        </p:tav>
                                        <p:tav tm="100000">
                                          <p:val>
                                            <p:strVal val="#ppt_w"/>
                                          </p:val>
                                        </p:tav>
                                      </p:tavLst>
                                    </p:anim>
                                    <p:anim calcmode="lin" valueType="num">
                                      <p:cBhvr>
                                        <p:cTn id="71" dur="500" fill="hold"/>
                                        <p:tgtEl>
                                          <p:spTgt spid="40"/>
                                        </p:tgtEl>
                                        <p:attrNameLst>
                                          <p:attrName>ppt_h</p:attrName>
                                        </p:attrNameLst>
                                      </p:cBhvr>
                                      <p:tavLst>
                                        <p:tav tm="0">
                                          <p:val>
                                            <p:fltVal val="0"/>
                                          </p:val>
                                        </p:tav>
                                        <p:tav tm="100000">
                                          <p:val>
                                            <p:strVal val="#ppt_h"/>
                                          </p:val>
                                        </p:tav>
                                      </p:tavLst>
                                    </p:anim>
                                    <p:anim calcmode="lin" valueType="num">
                                      <p:cBhvr>
                                        <p:cTn id="72" dur="500" fill="hold"/>
                                        <p:tgtEl>
                                          <p:spTgt spid="40"/>
                                        </p:tgtEl>
                                        <p:attrNameLst>
                                          <p:attrName>style.rotation</p:attrName>
                                        </p:attrNameLst>
                                      </p:cBhvr>
                                      <p:tavLst>
                                        <p:tav tm="0">
                                          <p:val>
                                            <p:fltVal val="360"/>
                                          </p:val>
                                        </p:tav>
                                        <p:tav tm="100000">
                                          <p:val>
                                            <p:fltVal val="0"/>
                                          </p:val>
                                        </p:tav>
                                      </p:tavLst>
                                    </p:anim>
                                    <p:animEffect transition="in" filter="fade">
                                      <p:cBhvr>
                                        <p:cTn id="73" dur="500"/>
                                        <p:tgtEl>
                                          <p:spTgt spid="40"/>
                                        </p:tgtEl>
                                      </p:cBhvr>
                                    </p:animEffect>
                                  </p:childTnLst>
                                </p:cTn>
                              </p:par>
                              <p:par>
                                <p:cTn id="74" presetID="49" presetClass="entr" presetSubtype="0" decel="100000" fill="hold" grpId="0" nodeType="withEffect">
                                  <p:stCondLst>
                                    <p:cond delay="500"/>
                                  </p:stCondLst>
                                  <p:childTnLst>
                                    <p:set>
                                      <p:cBhvr>
                                        <p:cTn id="75" dur="1" fill="hold">
                                          <p:stCondLst>
                                            <p:cond delay="0"/>
                                          </p:stCondLst>
                                        </p:cTn>
                                        <p:tgtEl>
                                          <p:spTgt spid="2"/>
                                        </p:tgtEl>
                                        <p:attrNameLst>
                                          <p:attrName>style.visibility</p:attrName>
                                        </p:attrNameLst>
                                      </p:cBhvr>
                                      <p:to>
                                        <p:strVal val="visible"/>
                                      </p:to>
                                    </p:set>
                                    <p:anim calcmode="lin" valueType="num">
                                      <p:cBhvr>
                                        <p:cTn id="76" dur="500" fill="hold"/>
                                        <p:tgtEl>
                                          <p:spTgt spid="2"/>
                                        </p:tgtEl>
                                        <p:attrNameLst>
                                          <p:attrName>ppt_w</p:attrName>
                                        </p:attrNameLst>
                                      </p:cBhvr>
                                      <p:tavLst>
                                        <p:tav tm="0">
                                          <p:val>
                                            <p:fltVal val="0"/>
                                          </p:val>
                                        </p:tav>
                                        <p:tav tm="100000">
                                          <p:val>
                                            <p:strVal val="#ppt_w"/>
                                          </p:val>
                                        </p:tav>
                                      </p:tavLst>
                                    </p:anim>
                                    <p:anim calcmode="lin" valueType="num">
                                      <p:cBhvr>
                                        <p:cTn id="77" dur="500" fill="hold"/>
                                        <p:tgtEl>
                                          <p:spTgt spid="2"/>
                                        </p:tgtEl>
                                        <p:attrNameLst>
                                          <p:attrName>ppt_h</p:attrName>
                                        </p:attrNameLst>
                                      </p:cBhvr>
                                      <p:tavLst>
                                        <p:tav tm="0">
                                          <p:val>
                                            <p:fltVal val="0"/>
                                          </p:val>
                                        </p:tav>
                                        <p:tav tm="100000">
                                          <p:val>
                                            <p:strVal val="#ppt_h"/>
                                          </p:val>
                                        </p:tav>
                                      </p:tavLst>
                                    </p:anim>
                                    <p:anim calcmode="lin" valueType="num">
                                      <p:cBhvr>
                                        <p:cTn id="78" dur="500" fill="hold"/>
                                        <p:tgtEl>
                                          <p:spTgt spid="2"/>
                                        </p:tgtEl>
                                        <p:attrNameLst>
                                          <p:attrName>style.rotation</p:attrName>
                                        </p:attrNameLst>
                                      </p:cBhvr>
                                      <p:tavLst>
                                        <p:tav tm="0">
                                          <p:val>
                                            <p:fltVal val="360"/>
                                          </p:val>
                                        </p:tav>
                                        <p:tav tm="100000">
                                          <p:val>
                                            <p:fltVal val="0"/>
                                          </p:val>
                                        </p:tav>
                                      </p:tavLst>
                                    </p:anim>
                                    <p:animEffect transition="in" filter="fade">
                                      <p:cBhvr>
                                        <p:cTn id="79" dur="500"/>
                                        <p:tgtEl>
                                          <p:spTgt spid="2"/>
                                        </p:tgtEl>
                                      </p:cBhvr>
                                    </p:animEffect>
                                  </p:childTnLst>
                                </p:cTn>
                              </p:par>
                              <p:par>
                                <p:cTn id="80" presetID="49" presetClass="entr" presetSubtype="0" decel="100000" fill="hold" grpId="0" nodeType="withEffect">
                                  <p:stCondLst>
                                    <p:cond delay="500"/>
                                  </p:stCondLst>
                                  <p:childTnLst>
                                    <p:set>
                                      <p:cBhvr>
                                        <p:cTn id="81" dur="1" fill="hold">
                                          <p:stCondLst>
                                            <p:cond delay="0"/>
                                          </p:stCondLst>
                                        </p:cTn>
                                        <p:tgtEl>
                                          <p:spTgt spid="3"/>
                                        </p:tgtEl>
                                        <p:attrNameLst>
                                          <p:attrName>style.visibility</p:attrName>
                                        </p:attrNameLst>
                                      </p:cBhvr>
                                      <p:to>
                                        <p:strVal val="visible"/>
                                      </p:to>
                                    </p:set>
                                    <p:anim calcmode="lin" valueType="num">
                                      <p:cBhvr>
                                        <p:cTn id="82" dur="500" fill="hold"/>
                                        <p:tgtEl>
                                          <p:spTgt spid="3"/>
                                        </p:tgtEl>
                                        <p:attrNameLst>
                                          <p:attrName>ppt_w</p:attrName>
                                        </p:attrNameLst>
                                      </p:cBhvr>
                                      <p:tavLst>
                                        <p:tav tm="0">
                                          <p:val>
                                            <p:fltVal val="0"/>
                                          </p:val>
                                        </p:tav>
                                        <p:tav tm="100000">
                                          <p:val>
                                            <p:strVal val="#ppt_w"/>
                                          </p:val>
                                        </p:tav>
                                      </p:tavLst>
                                    </p:anim>
                                    <p:anim calcmode="lin" valueType="num">
                                      <p:cBhvr>
                                        <p:cTn id="83" dur="500" fill="hold"/>
                                        <p:tgtEl>
                                          <p:spTgt spid="3"/>
                                        </p:tgtEl>
                                        <p:attrNameLst>
                                          <p:attrName>ppt_h</p:attrName>
                                        </p:attrNameLst>
                                      </p:cBhvr>
                                      <p:tavLst>
                                        <p:tav tm="0">
                                          <p:val>
                                            <p:fltVal val="0"/>
                                          </p:val>
                                        </p:tav>
                                        <p:tav tm="100000">
                                          <p:val>
                                            <p:strVal val="#ppt_h"/>
                                          </p:val>
                                        </p:tav>
                                      </p:tavLst>
                                    </p:anim>
                                    <p:anim calcmode="lin" valueType="num">
                                      <p:cBhvr>
                                        <p:cTn id="84" dur="500" fill="hold"/>
                                        <p:tgtEl>
                                          <p:spTgt spid="3"/>
                                        </p:tgtEl>
                                        <p:attrNameLst>
                                          <p:attrName>style.rotation</p:attrName>
                                        </p:attrNameLst>
                                      </p:cBhvr>
                                      <p:tavLst>
                                        <p:tav tm="0">
                                          <p:val>
                                            <p:fltVal val="360"/>
                                          </p:val>
                                        </p:tav>
                                        <p:tav tm="100000">
                                          <p:val>
                                            <p:fltVal val="0"/>
                                          </p:val>
                                        </p:tav>
                                      </p:tavLst>
                                    </p:anim>
                                    <p:animEffect transition="in" filter="fade">
                                      <p:cBhvr>
                                        <p:cTn id="85" dur="500"/>
                                        <p:tgtEl>
                                          <p:spTgt spid="3"/>
                                        </p:tgtEl>
                                      </p:cBhvr>
                                    </p:animEffect>
                                  </p:childTnLst>
                                </p:cTn>
                              </p:par>
                              <p:par>
                                <p:cTn id="86" presetID="49" presetClass="entr" presetSubtype="0" decel="100000" fill="hold" grpId="0" nodeType="withEffect">
                                  <p:stCondLst>
                                    <p:cond delay="500"/>
                                  </p:stCondLst>
                                  <p:childTnLst>
                                    <p:set>
                                      <p:cBhvr>
                                        <p:cTn id="87" dur="1" fill="hold">
                                          <p:stCondLst>
                                            <p:cond delay="0"/>
                                          </p:stCondLst>
                                        </p:cTn>
                                        <p:tgtEl>
                                          <p:spTgt spid="5"/>
                                        </p:tgtEl>
                                        <p:attrNameLst>
                                          <p:attrName>style.visibility</p:attrName>
                                        </p:attrNameLst>
                                      </p:cBhvr>
                                      <p:to>
                                        <p:strVal val="visible"/>
                                      </p:to>
                                    </p:set>
                                    <p:anim calcmode="lin" valueType="num">
                                      <p:cBhvr>
                                        <p:cTn id="88" dur="500" fill="hold"/>
                                        <p:tgtEl>
                                          <p:spTgt spid="5"/>
                                        </p:tgtEl>
                                        <p:attrNameLst>
                                          <p:attrName>ppt_w</p:attrName>
                                        </p:attrNameLst>
                                      </p:cBhvr>
                                      <p:tavLst>
                                        <p:tav tm="0">
                                          <p:val>
                                            <p:fltVal val="0"/>
                                          </p:val>
                                        </p:tav>
                                        <p:tav tm="100000">
                                          <p:val>
                                            <p:strVal val="#ppt_w"/>
                                          </p:val>
                                        </p:tav>
                                      </p:tavLst>
                                    </p:anim>
                                    <p:anim calcmode="lin" valueType="num">
                                      <p:cBhvr>
                                        <p:cTn id="89" dur="500" fill="hold"/>
                                        <p:tgtEl>
                                          <p:spTgt spid="5"/>
                                        </p:tgtEl>
                                        <p:attrNameLst>
                                          <p:attrName>ppt_h</p:attrName>
                                        </p:attrNameLst>
                                      </p:cBhvr>
                                      <p:tavLst>
                                        <p:tav tm="0">
                                          <p:val>
                                            <p:fltVal val="0"/>
                                          </p:val>
                                        </p:tav>
                                        <p:tav tm="100000">
                                          <p:val>
                                            <p:strVal val="#ppt_h"/>
                                          </p:val>
                                        </p:tav>
                                      </p:tavLst>
                                    </p:anim>
                                    <p:anim calcmode="lin" valueType="num">
                                      <p:cBhvr>
                                        <p:cTn id="90" dur="500" fill="hold"/>
                                        <p:tgtEl>
                                          <p:spTgt spid="5"/>
                                        </p:tgtEl>
                                        <p:attrNameLst>
                                          <p:attrName>style.rotation</p:attrName>
                                        </p:attrNameLst>
                                      </p:cBhvr>
                                      <p:tavLst>
                                        <p:tav tm="0">
                                          <p:val>
                                            <p:fltVal val="360"/>
                                          </p:val>
                                        </p:tav>
                                        <p:tav tm="100000">
                                          <p:val>
                                            <p:fltVal val="0"/>
                                          </p:val>
                                        </p:tav>
                                      </p:tavLst>
                                    </p:anim>
                                    <p:animEffect transition="in" filter="fade">
                                      <p:cBhvr>
                                        <p:cTn id="91" dur="500"/>
                                        <p:tgtEl>
                                          <p:spTgt spid="5"/>
                                        </p:tgtEl>
                                      </p:cBhvr>
                                    </p:animEffect>
                                  </p:childTnLst>
                                </p:cTn>
                              </p:par>
                              <p:par>
                                <p:cTn id="92" presetID="49" presetClass="entr" presetSubtype="0" decel="100000" fill="hold" grpId="0" nodeType="withEffect">
                                  <p:stCondLst>
                                    <p:cond delay="500"/>
                                  </p:stCondLst>
                                  <p:childTnLst>
                                    <p:set>
                                      <p:cBhvr>
                                        <p:cTn id="93" dur="1" fill="hold">
                                          <p:stCondLst>
                                            <p:cond delay="0"/>
                                          </p:stCondLst>
                                        </p:cTn>
                                        <p:tgtEl>
                                          <p:spTgt spid="6"/>
                                        </p:tgtEl>
                                        <p:attrNameLst>
                                          <p:attrName>style.visibility</p:attrName>
                                        </p:attrNameLst>
                                      </p:cBhvr>
                                      <p:to>
                                        <p:strVal val="visible"/>
                                      </p:to>
                                    </p:set>
                                    <p:anim calcmode="lin" valueType="num">
                                      <p:cBhvr>
                                        <p:cTn id="94" dur="500" fill="hold"/>
                                        <p:tgtEl>
                                          <p:spTgt spid="6"/>
                                        </p:tgtEl>
                                        <p:attrNameLst>
                                          <p:attrName>ppt_w</p:attrName>
                                        </p:attrNameLst>
                                      </p:cBhvr>
                                      <p:tavLst>
                                        <p:tav tm="0">
                                          <p:val>
                                            <p:fltVal val="0"/>
                                          </p:val>
                                        </p:tav>
                                        <p:tav tm="100000">
                                          <p:val>
                                            <p:strVal val="#ppt_w"/>
                                          </p:val>
                                        </p:tav>
                                      </p:tavLst>
                                    </p:anim>
                                    <p:anim calcmode="lin" valueType="num">
                                      <p:cBhvr>
                                        <p:cTn id="95" dur="500" fill="hold"/>
                                        <p:tgtEl>
                                          <p:spTgt spid="6"/>
                                        </p:tgtEl>
                                        <p:attrNameLst>
                                          <p:attrName>ppt_h</p:attrName>
                                        </p:attrNameLst>
                                      </p:cBhvr>
                                      <p:tavLst>
                                        <p:tav tm="0">
                                          <p:val>
                                            <p:fltVal val="0"/>
                                          </p:val>
                                        </p:tav>
                                        <p:tav tm="100000">
                                          <p:val>
                                            <p:strVal val="#ppt_h"/>
                                          </p:val>
                                        </p:tav>
                                      </p:tavLst>
                                    </p:anim>
                                    <p:anim calcmode="lin" valueType="num">
                                      <p:cBhvr>
                                        <p:cTn id="96" dur="500" fill="hold"/>
                                        <p:tgtEl>
                                          <p:spTgt spid="6"/>
                                        </p:tgtEl>
                                        <p:attrNameLst>
                                          <p:attrName>style.rotation</p:attrName>
                                        </p:attrNameLst>
                                      </p:cBhvr>
                                      <p:tavLst>
                                        <p:tav tm="0">
                                          <p:val>
                                            <p:fltVal val="360"/>
                                          </p:val>
                                        </p:tav>
                                        <p:tav tm="100000">
                                          <p:val>
                                            <p:fltVal val="0"/>
                                          </p:val>
                                        </p:tav>
                                      </p:tavLst>
                                    </p:anim>
                                    <p:animEffect transition="in" filter="fade">
                                      <p:cBhvr>
                                        <p:cTn id="97" dur="500"/>
                                        <p:tgtEl>
                                          <p:spTgt spid="6"/>
                                        </p:tgtEl>
                                      </p:cBhvr>
                                    </p:animEffect>
                                  </p:childTnLst>
                                </p:cTn>
                              </p:par>
                              <p:par>
                                <p:cTn id="98" presetID="49" presetClass="entr" presetSubtype="0" decel="100000" fill="hold" grpId="0" nodeType="withEffect">
                                  <p:stCondLst>
                                    <p:cond delay="500"/>
                                  </p:stCondLst>
                                  <p:childTnLst>
                                    <p:set>
                                      <p:cBhvr>
                                        <p:cTn id="99" dur="1" fill="hold">
                                          <p:stCondLst>
                                            <p:cond delay="0"/>
                                          </p:stCondLst>
                                        </p:cTn>
                                        <p:tgtEl>
                                          <p:spTgt spid="8"/>
                                        </p:tgtEl>
                                        <p:attrNameLst>
                                          <p:attrName>style.visibility</p:attrName>
                                        </p:attrNameLst>
                                      </p:cBhvr>
                                      <p:to>
                                        <p:strVal val="visible"/>
                                      </p:to>
                                    </p:set>
                                    <p:anim calcmode="lin" valueType="num">
                                      <p:cBhvr>
                                        <p:cTn id="100" dur="500" fill="hold"/>
                                        <p:tgtEl>
                                          <p:spTgt spid="8"/>
                                        </p:tgtEl>
                                        <p:attrNameLst>
                                          <p:attrName>ppt_w</p:attrName>
                                        </p:attrNameLst>
                                      </p:cBhvr>
                                      <p:tavLst>
                                        <p:tav tm="0">
                                          <p:val>
                                            <p:fltVal val="0"/>
                                          </p:val>
                                        </p:tav>
                                        <p:tav tm="100000">
                                          <p:val>
                                            <p:strVal val="#ppt_w"/>
                                          </p:val>
                                        </p:tav>
                                      </p:tavLst>
                                    </p:anim>
                                    <p:anim calcmode="lin" valueType="num">
                                      <p:cBhvr>
                                        <p:cTn id="101" dur="500" fill="hold"/>
                                        <p:tgtEl>
                                          <p:spTgt spid="8"/>
                                        </p:tgtEl>
                                        <p:attrNameLst>
                                          <p:attrName>ppt_h</p:attrName>
                                        </p:attrNameLst>
                                      </p:cBhvr>
                                      <p:tavLst>
                                        <p:tav tm="0">
                                          <p:val>
                                            <p:fltVal val="0"/>
                                          </p:val>
                                        </p:tav>
                                        <p:tav tm="100000">
                                          <p:val>
                                            <p:strVal val="#ppt_h"/>
                                          </p:val>
                                        </p:tav>
                                      </p:tavLst>
                                    </p:anim>
                                    <p:anim calcmode="lin" valueType="num">
                                      <p:cBhvr>
                                        <p:cTn id="102" dur="500" fill="hold"/>
                                        <p:tgtEl>
                                          <p:spTgt spid="8"/>
                                        </p:tgtEl>
                                        <p:attrNameLst>
                                          <p:attrName>style.rotation</p:attrName>
                                        </p:attrNameLst>
                                      </p:cBhvr>
                                      <p:tavLst>
                                        <p:tav tm="0">
                                          <p:val>
                                            <p:fltVal val="360"/>
                                          </p:val>
                                        </p:tav>
                                        <p:tav tm="100000">
                                          <p:val>
                                            <p:fltVal val="0"/>
                                          </p:val>
                                        </p:tav>
                                      </p:tavLst>
                                    </p:anim>
                                    <p:animEffect transition="in" filter="fade">
                                      <p:cBhvr>
                                        <p:cTn id="103" dur="500"/>
                                        <p:tgtEl>
                                          <p:spTgt spid="8"/>
                                        </p:tgtEl>
                                      </p:cBhvr>
                                    </p:animEffect>
                                  </p:childTnLst>
                                </p:cTn>
                              </p:par>
                              <p:par>
                                <p:cTn id="104" presetID="49" presetClass="entr" presetSubtype="0" decel="100000" fill="hold" grpId="0" nodeType="withEffect">
                                  <p:stCondLst>
                                    <p:cond delay="500"/>
                                  </p:stCondLst>
                                  <p:childTnLst>
                                    <p:set>
                                      <p:cBhvr>
                                        <p:cTn id="105" dur="1" fill="hold">
                                          <p:stCondLst>
                                            <p:cond delay="0"/>
                                          </p:stCondLst>
                                        </p:cTn>
                                        <p:tgtEl>
                                          <p:spTgt spid="9"/>
                                        </p:tgtEl>
                                        <p:attrNameLst>
                                          <p:attrName>style.visibility</p:attrName>
                                        </p:attrNameLst>
                                      </p:cBhvr>
                                      <p:to>
                                        <p:strVal val="visible"/>
                                      </p:to>
                                    </p:set>
                                    <p:anim calcmode="lin" valueType="num">
                                      <p:cBhvr>
                                        <p:cTn id="106" dur="500" fill="hold"/>
                                        <p:tgtEl>
                                          <p:spTgt spid="9"/>
                                        </p:tgtEl>
                                        <p:attrNameLst>
                                          <p:attrName>ppt_w</p:attrName>
                                        </p:attrNameLst>
                                      </p:cBhvr>
                                      <p:tavLst>
                                        <p:tav tm="0">
                                          <p:val>
                                            <p:fltVal val="0"/>
                                          </p:val>
                                        </p:tav>
                                        <p:tav tm="100000">
                                          <p:val>
                                            <p:strVal val="#ppt_w"/>
                                          </p:val>
                                        </p:tav>
                                      </p:tavLst>
                                    </p:anim>
                                    <p:anim calcmode="lin" valueType="num">
                                      <p:cBhvr>
                                        <p:cTn id="107" dur="500" fill="hold"/>
                                        <p:tgtEl>
                                          <p:spTgt spid="9"/>
                                        </p:tgtEl>
                                        <p:attrNameLst>
                                          <p:attrName>ppt_h</p:attrName>
                                        </p:attrNameLst>
                                      </p:cBhvr>
                                      <p:tavLst>
                                        <p:tav tm="0">
                                          <p:val>
                                            <p:fltVal val="0"/>
                                          </p:val>
                                        </p:tav>
                                        <p:tav tm="100000">
                                          <p:val>
                                            <p:strVal val="#ppt_h"/>
                                          </p:val>
                                        </p:tav>
                                      </p:tavLst>
                                    </p:anim>
                                    <p:anim calcmode="lin" valueType="num">
                                      <p:cBhvr>
                                        <p:cTn id="108" dur="500" fill="hold"/>
                                        <p:tgtEl>
                                          <p:spTgt spid="9"/>
                                        </p:tgtEl>
                                        <p:attrNameLst>
                                          <p:attrName>style.rotation</p:attrName>
                                        </p:attrNameLst>
                                      </p:cBhvr>
                                      <p:tavLst>
                                        <p:tav tm="0">
                                          <p:val>
                                            <p:fltVal val="360"/>
                                          </p:val>
                                        </p:tav>
                                        <p:tav tm="100000">
                                          <p:val>
                                            <p:fltVal val="0"/>
                                          </p:val>
                                        </p:tav>
                                      </p:tavLst>
                                    </p:anim>
                                    <p:animEffect transition="in" filter="fade">
                                      <p:cBhvr>
                                        <p:cTn id="109" dur="500"/>
                                        <p:tgtEl>
                                          <p:spTgt spid="9"/>
                                        </p:tgtEl>
                                      </p:cBhvr>
                                    </p:animEffect>
                                  </p:childTnLst>
                                </p:cTn>
                              </p:par>
                              <p:par>
                                <p:cTn id="110" presetID="49" presetClass="entr" presetSubtype="0" decel="100000" fill="hold" grpId="0" nodeType="withEffect">
                                  <p:stCondLst>
                                    <p:cond delay="500"/>
                                  </p:stCondLst>
                                  <p:childTnLst>
                                    <p:set>
                                      <p:cBhvr>
                                        <p:cTn id="111" dur="1" fill="hold">
                                          <p:stCondLst>
                                            <p:cond delay="0"/>
                                          </p:stCondLst>
                                        </p:cTn>
                                        <p:tgtEl>
                                          <p:spTgt spid="10"/>
                                        </p:tgtEl>
                                        <p:attrNameLst>
                                          <p:attrName>style.visibility</p:attrName>
                                        </p:attrNameLst>
                                      </p:cBhvr>
                                      <p:to>
                                        <p:strVal val="visible"/>
                                      </p:to>
                                    </p:set>
                                    <p:anim calcmode="lin" valueType="num">
                                      <p:cBhvr>
                                        <p:cTn id="112" dur="500" fill="hold"/>
                                        <p:tgtEl>
                                          <p:spTgt spid="10"/>
                                        </p:tgtEl>
                                        <p:attrNameLst>
                                          <p:attrName>ppt_w</p:attrName>
                                        </p:attrNameLst>
                                      </p:cBhvr>
                                      <p:tavLst>
                                        <p:tav tm="0">
                                          <p:val>
                                            <p:fltVal val="0"/>
                                          </p:val>
                                        </p:tav>
                                        <p:tav tm="100000">
                                          <p:val>
                                            <p:strVal val="#ppt_w"/>
                                          </p:val>
                                        </p:tav>
                                      </p:tavLst>
                                    </p:anim>
                                    <p:anim calcmode="lin" valueType="num">
                                      <p:cBhvr>
                                        <p:cTn id="113" dur="500" fill="hold"/>
                                        <p:tgtEl>
                                          <p:spTgt spid="10"/>
                                        </p:tgtEl>
                                        <p:attrNameLst>
                                          <p:attrName>ppt_h</p:attrName>
                                        </p:attrNameLst>
                                      </p:cBhvr>
                                      <p:tavLst>
                                        <p:tav tm="0">
                                          <p:val>
                                            <p:fltVal val="0"/>
                                          </p:val>
                                        </p:tav>
                                        <p:tav tm="100000">
                                          <p:val>
                                            <p:strVal val="#ppt_h"/>
                                          </p:val>
                                        </p:tav>
                                      </p:tavLst>
                                    </p:anim>
                                    <p:anim calcmode="lin" valueType="num">
                                      <p:cBhvr>
                                        <p:cTn id="114" dur="500" fill="hold"/>
                                        <p:tgtEl>
                                          <p:spTgt spid="10"/>
                                        </p:tgtEl>
                                        <p:attrNameLst>
                                          <p:attrName>style.rotation</p:attrName>
                                        </p:attrNameLst>
                                      </p:cBhvr>
                                      <p:tavLst>
                                        <p:tav tm="0">
                                          <p:val>
                                            <p:fltVal val="360"/>
                                          </p:val>
                                        </p:tav>
                                        <p:tav tm="100000">
                                          <p:val>
                                            <p:fltVal val="0"/>
                                          </p:val>
                                        </p:tav>
                                      </p:tavLst>
                                    </p:anim>
                                    <p:animEffect transition="in" filter="fade">
                                      <p:cBhvr>
                                        <p:cTn id="115" dur="500"/>
                                        <p:tgtEl>
                                          <p:spTgt spid="10"/>
                                        </p:tgtEl>
                                      </p:cBhvr>
                                    </p:animEffect>
                                  </p:childTnLst>
                                </p:cTn>
                              </p:par>
                              <p:par>
                                <p:cTn id="116" presetID="49" presetClass="entr" presetSubtype="0" decel="100000" fill="hold" grpId="0" nodeType="withEffect">
                                  <p:stCondLst>
                                    <p:cond delay="500"/>
                                  </p:stCondLst>
                                  <p:childTnLst>
                                    <p:set>
                                      <p:cBhvr>
                                        <p:cTn id="117" dur="1" fill="hold">
                                          <p:stCondLst>
                                            <p:cond delay="0"/>
                                          </p:stCondLst>
                                        </p:cTn>
                                        <p:tgtEl>
                                          <p:spTgt spid="11"/>
                                        </p:tgtEl>
                                        <p:attrNameLst>
                                          <p:attrName>style.visibility</p:attrName>
                                        </p:attrNameLst>
                                      </p:cBhvr>
                                      <p:to>
                                        <p:strVal val="visible"/>
                                      </p:to>
                                    </p:set>
                                    <p:anim calcmode="lin" valueType="num">
                                      <p:cBhvr>
                                        <p:cTn id="118" dur="500" fill="hold"/>
                                        <p:tgtEl>
                                          <p:spTgt spid="11"/>
                                        </p:tgtEl>
                                        <p:attrNameLst>
                                          <p:attrName>ppt_w</p:attrName>
                                        </p:attrNameLst>
                                      </p:cBhvr>
                                      <p:tavLst>
                                        <p:tav tm="0">
                                          <p:val>
                                            <p:fltVal val="0"/>
                                          </p:val>
                                        </p:tav>
                                        <p:tav tm="100000">
                                          <p:val>
                                            <p:strVal val="#ppt_w"/>
                                          </p:val>
                                        </p:tav>
                                      </p:tavLst>
                                    </p:anim>
                                    <p:anim calcmode="lin" valueType="num">
                                      <p:cBhvr>
                                        <p:cTn id="119" dur="500" fill="hold"/>
                                        <p:tgtEl>
                                          <p:spTgt spid="11"/>
                                        </p:tgtEl>
                                        <p:attrNameLst>
                                          <p:attrName>ppt_h</p:attrName>
                                        </p:attrNameLst>
                                      </p:cBhvr>
                                      <p:tavLst>
                                        <p:tav tm="0">
                                          <p:val>
                                            <p:fltVal val="0"/>
                                          </p:val>
                                        </p:tav>
                                        <p:tav tm="100000">
                                          <p:val>
                                            <p:strVal val="#ppt_h"/>
                                          </p:val>
                                        </p:tav>
                                      </p:tavLst>
                                    </p:anim>
                                    <p:anim calcmode="lin" valueType="num">
                                      <p:cBhvr>
                                        <p:cTn id="120" dur="500" fill="hold"/>
                                        <p:tgtEl>
                                          <p:spTgt spid="11"/>
                                        </p:tgtEl>
                                        <p:attrNameLst>
                                          <p:attrName>style.rotation</p:attrName>
                                        </p:attrNameLst>
                                      </p:cBhvr>
                                      <p:tavLst>
                                        <p:tav tm="0">
                                          <p:val>
                                            <p:fltVal val="360"/>
                                          </p:val>
                                        </p:tav>
                                        <p:tav tm="100000">
                                          <p:val>
                                            <p:fltVal val="0"/>
                                          </p:val>
                                        </p:tav>
                                      </p:tavLst>
                                    </p:anim>
                                    <p:animEffect transition="in" filter="fade">
                                      <p:cBhvr>
                                        <p:cTn id="121" dur="500"/>
                                        <p:tgtEl>
                                          <p:spTgt spid="11"/>
                                        </p:tgtEl>
                                      </p:cBhvr>
                                    </p:animEffect>
                                  </p:childTnLst>
                                </p:cTn>
                              </p:par>
                              <p:par>
                                <p:cTn id="122" presetID="49" presetClass="entr" presetSubtype="0" decel="100000" fill="hold" grpId="0" nodeType="withEffect">
                                  <p:stCondLst>
                                    <p:cond delay="500"/>
                                  </p:stCondLst>
                                  <p:childTnLst>
                                    <p:set>
                                      <p:cBhvr>
                                        <p:cTn id="123" dur="1" fill="hold">
                                          <p:stCondLst>
                                            <p:cond delay="0"/>
                                          </p:stCondLst>
                                        </p:cTn>
                                        <p:tgtEl>
                                          <p:spTgt spid="12"/>
                                        </p:tgtEl>
                                        <p:attrNameLst>
                                          <p:attrName>style.visibility</p:attrName>
                                        </p:attrNameLst>
                                      </p:cBhvr>
                                      <p:to>
                                        <p:strVal val="visible"/>
                                      </p:to>
                                    </p:set>
                                    <p:anim calcmode="lin" valueType="num">
                                      <p:cBhvr>
                                        <p:cTn id="124" dur="500" fill="hold"/>
                                        <p:tgtEl>
                                          <p:spTgt spid="12"/>
                                        </p:tgtEl>
                                        <p:attrNameLst>
                                          <p:attrName>ppt_w</p:attrName>
                                        </p:attrNameLst>
                                      </p:cBhvr>
                                      <p:tavLst>
                                        <p:tav tm="0">
                                          <p:val>
                                            <p:fltVal val="0"/>
                                          </p:val>
                                        </p:tav>
                                        <p:tav tm="100000">
                                          <p:val>
                                            <p:strVal val="#ppt_w"/>
                                          </p:val>
                                        </p:tav>
                                      </p:tavLst>
                                    </p:anim>
                                    <p:anim calcmode="lin" valueType="num">
                                      <p:cBhvr>
                                        <p:cTn id="125" dur="500" fill="hold"/>
                                        <p:tgtEl>
                                          <p:spTgt spid="12"/>
                                        </p:tgtEl>
                                        <p:attrNameLst>
                                          <p:attrName>ppt_h</p:attrName>
                                        </p:attrNameLst>
                                      </p:cBhvr>
                                      <p:tavLst>
                                        <p:tav tm="0">
                                          <p:val>
                                            <p:fltVal val="0"/>
                                          </p:val>
                                        </p:tav>
                                        <p:tav tm="100000">
                                          <p:val>
                                            <p:strVal val="#ppt_h"/>
                                          </p:val>
                                        </p:tav>
                                      </p:tavLst>
                                    </p:anim>
                                    <p:anim calcmode="lin" valueType="num">
                                      <p:cBhvr>
                                        <p:cTn id="126" dur="500" fill="hold"/>
                                        <p:tgtEl>
                                          <p:spTgt spid="12"/>
                                        </p:tgtEl>
                                        <p:attrNameLst>
                                          <p:attrName>style.rotation</p:attrName>
                                        </p:attrNameLst>
                                      </p:cBhvr>
                                      <p:tavLst>
                                        <p:tav tm="0">
                                          <p:val>
                                            <p:fltVal val="360"/>
                                          </p:val>
                                        </p:tav>
                                        <p:tav tm="100000">
                                          <p:val>
                                            <p:fltVal val="0"/>
                                          </p:val>
                                        </p:tav>
                                      </p:tavLst>
                                    </p:anim>
                                    <p:animEffect transition="in" filter="fade">
                                      <p:cBhvr>
                                        <p:cTn id="1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2" grpId="0" animBg="1"/>
      <p:bldP spid="33" grpId="0" animBg="1"/>
      <p:bldP spid="34" grpId="0" animBg="1"/>
      <p:bldP spid="35" grpId="0" animBg="1"/>
      <p:bldP spid="36" grpId="0" animBg="1"/>
      <p:bldP spid="37" grpId="0" animBg="1"/>
      <p:bldP spid="38" grpId="0" animBg="1"/>
      <p:bldP spid="39" grpId="0" animBg="1"/>
      <p:bldP spid="40" grpId="0" animBg="1"/>
      <p:bldP spid="13" grpId="0"/>
      <p:bldP spid="14" grpId="0"/>
      <p:bldP spid="17" grpId="0"/>
      <p:bldP spid="2" grpId="0" animBg="1"/>
      <p:bldP spid="3" grpId="0" animBg="1"/>
      <p:bldP spid="5" grpId="0" animBg="1"/>
      <p:bldP spid="6"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Office Theme">
  <a:themeElements>
    <a:clrScheme name="Colors 241">
      <a:dk1>
        <a:sysClr val="windowText" lastClr="000000"/>
      </a:dk1>
      <a:lt1>
        <a:sysClr val="window" lastClr="FFFFFF"/>
      </a:lt1>
      <a:dk2>
        <a:srgbClr val="1B1B1B"/>
      </a:dk2>
      <a:lt2>
        <a:srgbClr val="FFFFFF"/>
      </a:lt2>
      <a:accent1>
        <a:srgbClr val="0D60AE"/>
      </a:accent1>
      <a:accent2>
        <a:srgbClr val="143B86"/>
      </a:accent2>
      <a:accent3>
        <a:srgbClr val="094882"/>
      </a:accent3>
      <a:accent4>
        <a:srgbClr val="001A49"/>
      </a:accent4>
      <a:accent5>
        <a:srgbClr val="0040B6"/>
      </a:accent5>
      <a:accent6>
        <a:srgbClr val="0E2C64"/>
      </a:accent6>
      <a:hlink>
        <a:srgbClr val="A05024"/>
      </a:hlink>
      <a:folHlink>
        <a:srgbClr val="FEC037"/>
      </a:folHlink>
    </a:clrScheme>
    <a:fontScheme name="Custom 96">
      <a:majorFont>
        <a:latin typeface="Mukta Extrabo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lors 241">
    <a:dk1>
      <a:sysClr val="windowText" lastClr="000000"/>
    </a:dk1>
    <a:lt1>
      <a:sysClr val="window" lastClr="FFFFFF"/>
    </a:lt1>
    <a:dk2>
      <a:srgbClr val="1B1B1B"/>
    </a:dk2>
    <a:lt2>
      <a:srgbClr val="FFFFFF"/>
    </a:lt2>
    <a:accent1>
      <a:srgbClr val="0D60AE"/>
    </a:accent1>
    <a:accent2>
      <a:srgbClr val="143B86"/>
    </a:accent2>
    <a:accent3>
      <a:srgbClr val="094882"/>
    </a:accent3>
    <a:accent4>
      <a:srgbClr val="001A49"/>
    </a:accent4>
    <a:accent5>
      <a:srgbClr val="0040B6"/>
    </a:accent5>
    <a:accent6>
      <a:srgbClr val="0E2C64"/>
    </a:accent6>
    <a:hlink>
      <a:srgbClr val="A05024"/>
    </a:hlink>
    <a:folHlink>
      <a:srgbClr val="FEC037"/>
    </a:folHlink>
  </a:clrScheme>
</a:themeOverride>
</file>

<file path=docProps/app.xml><?xml version="1.0" encoding="utf-8"?>
<Properties xmlns="http://schemas.openxmlformats.org/officeDocument/2006/extended-properties" xmlns:vt="http://schemas.openxmlformats.org/officeDocument/2006/docPropsVTypes">
  <Template/>
  <TotalTime>4248</TotalTime>
  <Words>1730</Words>
  <Application>Microsoft Office PowerPoint</Application>
  <PresentationFormat>Widescreen</PresentationFormat>
  <Paragraphs>149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Mukta Extrabold</vt:lpstr>
      <vt:lpstr>Poppins</vt:lpstr>
      <vt:lpstr>Roboto</vt:lpstr>
      <vt:lpstr>Office Theme</vt:lpstr>
      <vt:lpstr>PowerPoint Presentation</vt:lpstr>
      <vt:lpstr>Welcome Message</vt:lpstr>
      <vt:lpstr>Executive Summary</vt:lpstr>
      <vt:lpstr>Service Overview</vt:lpstr>
      <vt:lpstr>Service #1</vt:lpstr>
      <vt:lpstr>Service #2</vt:lpstr>
      <vt:lpstr>Service #3</vt:lpstr>
      <vt:lpstr>Service #4</vt:lpstr>
      <vt:lpstr>Service #5</vt:lpstr>
      <vt:lpstr>Service #6</vt:lpstr>
      <vt:lpstr>Case Study:</vt:lpstr>
      <vt:lpstr>Case Study:</vt:lpstr>
      <vt:lpstr>Industry Innovations</vt:lpstr>
      <vt:lpstr>PowerPoint Presentation</vt:lpstr>
      <vt:lpstr>Team Structure</vt:lpstr>
      <vt:lpstr>Time zone Coverage</vt:lpstr>
      <vt:lpstr>Our Typical Project Roadmap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Kyle Simpson</cp:lastModifiedBy>
  <cp:revision>209</cp:revision>
  <dcterms:created xsi:type="dcterms:W3CDTF">2020-06-27T14:03:29Z</dcterms:created>
  <dcterms:modified xsi:type="dcterms:W3CDTF">2022-10-02T07:47:19Z</dcterms:modified>
</cp:coreProperties>
</file>